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723" r:id="rId3"/>
    <p:sldMasterId id="2147483813" r:id="rId4"/>
  </p:sldMasterIdLst>
  <p:notesMasterIdLst>
    <p:notesMasterId r:id="rId51"/>
  </p:notesMasterIdLst>
  <p:sldIdLst>
    <p:sldId id="856" r:id="rId5"/>
    <p:sldId id="846" r:id="rId6"/>
    <p:sldId id="857" r:id="rId7"/>
    <p:sldId id="461" r:id="rId8"/>
    <p:sldId id="527" r:id="rId9"/>
    <p:sldId id="813" r:id="rId10"/>
    <p:sldId id="837" r:id="rId11"/>
    <p:sldId id="685" r:id="rId12"/>
    <p:sldId id="843" r:id="rId13"/>
    <p:sldId id="686" r:id="rId14"/>
    <p:sldId id="687" r:id="rId15"/>
    <p:sldId id="689" r:id="rId16"/>
    <p:sldId id="692" r:id="rId17"/>
    <p:sldId id="726" r:id="rId18"/>
    <p:sldId id="841" r:id="rId19"/>
    <p:sldId id="834" r:id="rId20"/>
    <p:sldId id="847" r:id="rId21"/>
    <p:sldId id="815" r:id="rId22"/>
    <p:sldId id="852" r:id="rId23"/>
    <p:sldId id="853" r:id="rId24"/>
    <p:sldId id="854" r:id="rId25"/>
    <p:sldId id="732" r:id="rId26"/>
    <p:sldId id="848" r:id="rId27"/>
    <p:sldId id="820" r:id="rId28"/>
    <p:sldId id="819" r:id="rId29"/>
    <p:sldId id="858" r:id="rId30"/>
    <p:sldId id="823" r:id="rId31"/>
    <p:sldId id="822" r:id="rId32"/>
    <p:sldId id="831" r:id="rId33"/>
    <p:sldId id="861" r:id="rId34"/>
    <p:sldId id="862" r:id="rId35"/>
    <p:sldId id="864" r:id="rId36"/>
    <p:sldId id="865" r:id="rId37"/>
    <p:sldId id="850" r:id="rId38"/>
    <p:sldId id="863" r:id="rId39"/>
    <p:sldId id="849" r:id="rId40"/>
    <p:sldId id="838" r:id="rId41"/>
    <p:sldId id="855" r:id="rId42"/>
    <p:sldId id="832" r:id="rId43"/>
    <p:sldId id="851" r:id="rId44"/>
    <p:sldId id="795" r:id="rId45"/>
    <p:sldId id="796" r:id="rId46"/>
    <p:sldId id="797" r:id="rId47"/>
    <p:sldId id="845" r:id="rId48"/>
    <p:sldId id="812" r:id="rId49"/>
    <p:sldId id="641" r:id="rId50"/>
  </p:sldIdLst>
  <p:sldSz cx="12196763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微软雅黑" pitchFamily="34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微软雅黑" pitchFamily="34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微软雅黑" pitchFamily="34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微软雅黑" pitchFamily="34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微软雅黑" pitchFamily="34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微软雅黑" pitchFamily="34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微软雅黑" pitchFamily="34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微软雅黑" pitchFamily="34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微软雅黑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04">
          <p15:clr>
            <a:srgbClr val="A4A3A4"/>
          </p15:clr>
        </p15:guide>
        <p15:guide id="2" pos="390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9900"/>
    <a:srgbClr val="0066FF"/>
    <a:srgbClr val="1C1C1C"/>
    <a:srgbClr val="003366"/>
    <a:srgbClr val="FD9800"/>
    <a:srgbClr val="4D4D4D"/>
    <a:srgbClr val="EAEAEA"/>
    <a:srgbClr val="FFC000"/>
    <a:srgbClr val="E7E7E7"/>
    <a:srgbClr val="CC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113A9D2-9D6B-4929-AA2D-F23B5EE8CBE7}" styleName="主题样式 2 - 强调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53" autoAdjust="0"/>
    <p:restoredTop sz="94186" autoAdjust="0"/>
  </p:normalViewPr>
  <p:slideViewPr>
    <p:cSldViewPr snapToObjects="1">
      <p:cViewPr>
        <p:scale>
          <a:sx n="90" d="100"/>
          <a:sy n="90" d="100"/>
        </p:scale>
        <p:origin x="120" y="-36"/>
      </p:cViewPr>
      <p:guideLst>
        <p:guide orient="horz" pos="2004"/>
        <p:guide pos="390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5" cy="720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8" Type="http://schemas.openxmlformats.org/officeDocument/2006/relationships/slide" Target="slides/slide4.xml"/><Relationship Id="rId51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YAN\Desktop\&#26032;&#24314;%20Microsoft%20Office%20Excel%20&#24037;&#20316;&#34920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YAN\Desktop\&#26032;&#24314;%20Microsoft%20Office%20Excel%20&#24037;&#20316;&#34920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YAN\Desktop\&#26032;&#24314;%20Microsoft%20Office%20Excel%20&#24037;&#20316;&#34920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Sheet1!$B$26</c:f>
              <c:strCache>
                <c:ptCount val="1"/>
                <c:pt idx="0">
                  <c:v>焊接工艺（30分）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Sheet1!$A$27:$A$36</c:f>
              <c:strCache>
                <c:ptCount val="10"/>
                <c:pt idx="0">
                  <c:v>朱晨鹏</c:v>
                </c:pt>
                <c:pt idx="1">
                  <c:v>黄伟男</c:v>
                </c:pt>
                <c:pt idx="2">
                  <c:v>李先培</c:v>
                </c:pt>
                <c:pt idx="3">
                  <c:v>许江锋</c:v>
                </c:pt>
                <c:pt idx="4">
                  <c:v>吴浩楠</c:v>
                </c:pt>
                <c:pt idx="5">
                  <c:v>许安福</c:v>
                </c:pt>
                <c:pt idx="6">
                  <c:v>颜帮才</c:v>
                </c:pt>
                <c:pt idx="7">
                  <c:v>冯杰</c:v>
                </c:pt>
                <c:pt idx="8">
                  <c:v>林慧</c:v>
                </c:pt>
                <c:pt idx="9">
                  <c:v>林宇航</c:v>
                </c:pt>
              </c:strCache>
            </c:strRef>
          </c:cat>
          <c:val>
            <c:numRef>
              <c:f>Sheet1!$B$27:$B$36</c:f>
              <c:numCache>
                <c:formatCode>General</c:formatCode>
                <c:ptCount val="10"/>
                <c:pt idx="0">
                  <c:v>28</c:v>
                </c:pt>
                <c:pt idx="1">
                  <c:v>23</c:v>
                </c:pt>
                <c:pt idx="2">
                  <c:v>30</c:v>
                </c:pt>
                <c:pt idx="3">
                  <c:v>26</c:v>
                </c:pt>
                <c:pt idx="4">
                  <c:v>25</c:v>
                </c:pt>
                <c:pt idx="5">
                  <c:v>21</c:v>
                </c:pt>
                <c:pt idx="6">
                  <c:v>28</c:v>
                </c:pt>
                <c:pt idx="7">
                  <c:v>22</c:v>
                </c:pt>
                <c:pt idx="8">
                  <c:v>27</c:v>
                </c:pt>
                <c:pt idx="9">
                  <c:v>28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gapDepth val="80"/>
        <c:shape val="box"/>
        <c:axId val="279408712"/>
        <c:axId val="279409096"/>
        <c:axId val="0"/>
      </c:bar3DChart>
      <c:catAx>
        <c:axId val="2794087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79409096"/>
        <c:crosses val="autoZero"/>
        <c:auto val="1"/>
        <c:lblAlgn val="ctr"/>
        <c:lblOffset val="100"/>
        <c:noMultiLvlLbl val="0"/>
      </c:catAx>
      <c:valAx>
        <c:axId val="27940909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279408712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b="1">
          <a:solidFill>
            <a:schemeClr val="accent1"/>
          </a:solidFill>
          <a:latin typeface="微软雅黑" pitchFamily="34" charset="-122"/>
          <a:ea typeface="微软雅黑" pitchFamily="34" charset="-122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22637118813767"/>
          <c:y val="4.8969816272965865E-2"/>
          <c:w val="0.89434333594898552"/>
          <c:h val="0.6789410177894563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Sheet1!$G$1</c:f>
              <c:strCache>
                <c:ptCount val="1"/>
                <c:pt idx="0">
                  <c:v>总分（100分）</c:v>
                </c:pt>
              </c:strCache>
            </c:strRef>
          </c:tx>
          <c:spPr>
            <a:solidFill>
              <a:srgbClr val="003366"/>
            </a:solidFill>
          </c:spPr>
          <c:invertIfNegative val="0"/>
          <c:dLbls>
            <c:spPr>
              <a:noFill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Sheet1!$F$2:$F$11</c:f>
              <c:strCache>
                <c:ptCount val="10"/>
                <c:pt idx="0">
                  <c:v>朱晨鹏</c:v>
                </c:pt>
                <c:pt idx="1">
                  <c:v>黄伟男</c:v>
                </c:pt>
                <c:pt idx="2">
                  <c:v>李先培</c:v>
                </c:pt>
                <c:pt idx="3">
                  <c:v>许江锋</c:v>
                </c:pt>
                <c:pt idx="4">
                  <c:v>吴浩楠</c:v>
                </c:pt>
                <c:pt idx="5">
                  <c:v>许安福</c:v>
                </c:pt>
                <c:pt idx="6">
                  <c:v>颜帮才</c:v>
                </c:pt>
                <c:pt idx="7">
                  <c:v>冯杰</c:v>
                </c:pt>
                <c:pt idx="8">
                  <c:v>林慧</c:v>
                </c:pt>
                <c:pt idx="9">
                  <c:v>林宇航</c:v>
                </c:pt>
              </c:strCache>
            </c:strRef>
          </c:cat>
          <c:val>
            <c:numRef>
              <c:f>Sheet1!$G$2:$G$11</c:f>
              <c:numCache>
                <c:formatCode>General</c:formatCode>
                <c:ptCount val="10"/>
                <c:pt idx="0">
                  <c:v>96</c:v>
                </c:pt>
                <c:pt idx="1">
                  <c:v>76</c:v>
                </c:pt>
                <c:pt idx="2">
                  <c:v>92</c:v>
                </c:pt>
                <c:pt idx="3">
                  <c:v>70</c:v>
                </c:pt>
                <c:pt idx="4">
                  <c:v>66</c:v>
                </c:pt>
                <c:pt idx="5">
                  <c:v>66</c:v>
                </c:pt>
                <c:pt idx="6">
                  <c:v>96</c:v>
                </c:pt>
                <c:pt idx="7">
                  <c:v>87</c:v>
                </c:pt>
                <c:pt idx="8">
                  <c:v>83</c:v>
                </c:pt>
                <c:pt idx="9">
                  <c:v>74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gapDepth val="80"/>
        <c:shape val="box"/>
        <c:axId val="279438656"/>
        <c:axId val="279447232"/>
        <c:axId val="0"/>
      </c:bar3DChart>
      <c:catAx>
        <c:axId val="2794386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79447232"/>
        <c:crosses val="autoZero"/>
        <c:auto val="1"/>
        <c:lblAlgn val="ctr"/>
        <c:lblOffset val="100"/>
        <c:noMultiLvlLbl val="0"/>
      </c:catAx>
      <c:valAx>
        <c:axId val="27944723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27943865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36904979291263335"/>
          <c:y val="0.86081948089822102"/>
          <c:w val="0.26190020035195238"/>
          <c:h val="8.8254593175855489E-2"/>
        </c:manualLayout>
      </c:layout>
      <c:overlay val="0"/>
    </c:legend>
    <c:plotVisOnly val="1"/>
    <c:dispBlanksAs val="gap"/>
    <c:showDLblsOverMax val="0"/>
  </c:chart>
  <c:spPr>
    <a:noFill/>
  </c:spPr>
  <c:txPr>
    <a:bodyPr/>
    <a:lstStyle/>
    <a:p>
      <a:pPr>
        <a:defRPr b="1">
          <a:solidFill>
            <a:schemeClr val="accent1"/>
          </a:solidFill>
          <a:latin typeface="微软雅黑" pitchFamily="34" charset="-122"/>
          <a:ea typeface="微软雅黑" pitchFamily="34" charset="-122"/>
        </a:defRPr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layout>
        <c:manualLayout>
          <c:xMode val="edge"/>
          <c:yMode val="edge"/>
          <c:x val="0.2994471271241993"/>
          <c:y val="0"/>
        </c:manualLayout>
      </c:layout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9472141984223982E-2"/>
          <c:y val="0.27683603337002982"/>
          <c:w val="0.84287208828648663"/>
          <c:h val="0.72316396662997062"/>
        </c:manualLayout>
      </c:layout>
      <c:pie3DChart>
        <c:varyColors val="1"/>
        <c:ser>
          <c:idx val="0"/>
          <c:order val="0"/>
          <c:tx>
            <c:strRef>
              <c:f>Sheet1!$B$46</c:f>
              <c:strCache>
                <c:ptCount val="1"/>
                <c:pt idx="0">
                  <c:v>1号学生：朱晨鹏</c:v>
                </c:pt>
              </c:strCache>
            </c:strRef>
          </c:tx>
          <c:dPt>
            <c:idx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</c:spPr>
          </c:dPt>
          <c:dPt>
            <c:idx val="1"/>
            <c:bubble3D val="0"/>
            <c:spPr>
              <a:solidFill>
                <a:srgbClr val="00B0F0"/>
              </a:solidFill>
            </c:spPr>
          </c:dPt>
          <c:dPt>
            <c:idx val="3"/>
            <c:bubble3D val="0"/>
            <c:spPr>
              <a:solidFill>
                <a:srgbClr val="FFC000"/>
              </a:solidFill>
            </c:spPr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Sheet1!$A$47:$A$50</c:f>
              <c:strCache>
                <c:ptCount val="4"/>
                <c:pt idx="0">
                  <c:v>焊接工艺（30分）</c:v>
                </c:pt>
                <c:pt idx="1">
                  <c:v>故障排除（30分）</c:v>
                </c:pt>
                <c:pt idx="2">
                  <c:v>功能检测（30分）</c:v>
                </c:pt>
                <c:pt idx="3">
                  <c:v>7s（10分）</c:v>
                </c:pt>
              </c:strCache>
            </c:strRef>
          </c:cat>
          <c:val>
            <c:numRef>
              <c:f>Sheet1!$B$47:$B$50</c:f>
              <c:numCache>
                <c:formatCode>General</c:formatCode>
                <c:ptCount val="4"/>
                <c:pt idx="0">
                  <c:v>28</c:v>
                </c:pt>
                <c:pt idx="1">
                  <c:v>30</c:v>
                </c:pt>
                <c:pt idx="2">
                  <c:v>29</c:v>
                </c:pt>
                <c:pt idx="3">
                  <c:v>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54542862727441477"/>
          <c:y val="0.22735885454623503"/>
          <c:w val="0.36563471668167047"/>
          <c:h val="0.77264142368021127"/>
        </c:manualLayout>
      </c:layout>
      <c:overlay val="0"/>
      <c:txPr>
        <a:bodyPr/>
        <a:lstStyle/>
        <a:p>
          <a:pPr>
            <a:defRPr sz="1600"/>
          </a:pPr>
          <a:endParaRPr lang="zh-CN"/>
        </a:p>
      </c:txPr>
    </c:legend>
    <c:plotVisOnly val="1"/>
    <c:dispBlanksAs val="gap"/>
    <c:showDLblsOverMax val="0"/>
  </c:chart>
  <c:txPr>
    <a:bodyPr/>
    <a:lstStyle/>
    <a:p>
      <a:pPr>
        <a:defRPr sz="1800">
          <a:solidFill>
            <a:schemeClr val="accent1"/>
          </a:solidFill>
        </a:defRPr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 idx="4294967295"/>
          </p:nvPr>
        </p:nvSpPr>
        <p:spPr bwMode="auto">
          <a:xfrm>
            <a:off x="0" y="0"/>
            <a:ext cx="29702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buFont typeface="Arial" panose="020B0604020202020204" pitchFamily="34" charset="0"/>
              <a:buNone/>
              <a:defRPr sz="120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3025" y="0"/>
            <a:ext cx="29733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buFont typeface="Arial" panose="020B0604020202020204" pitchFamily="34" charset="0"/>
              <a:buNone/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B78757DF-62CB-496F-8A0B-FBFCC820C6F9}" type="datetime1">
              <a:rPr lang="zh-CN" altLang="en-US"/>
              <a:pPr>
                <a:defRPr/>
              </a:pPr>
              <a:t>2015/11/24</a:t>
            </a:fld>
            <a:endParaRPr lang="en-US" altLang="zh-CN" sz="1200"/>
          </a:p>
        </p:txBody>
      </p:sp>
      <p:sp>
        <p:nvSpPr>
          <p:cNvPr id="14340" name="Rectangle 4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3077" name="Rectangle 5"/>
          <p:cNvSpPr>
            <a:spLocks noGrp="1" noRot="1" noChangeAspect="1"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zh-CN" altLang="en-US"/>
              <a:t>单击此处编辑母版文本样式</a:t>
            </a:r>
          </a:p>
          <a:p>
            <a:pPr>
              <a:defRPr/>
            </a:pPr>
            <a:r>
              <a:rPr lang="zh-CN" altLang="en-US"/>
              <a:t>第二级</a:t>
            </a:r>
          </a:p>
          <a:p>
            <a:pPr>
              <a:defRPr/>
            </a:pPr>
            <a:r>
              <a:rPr lang="zh-CN" altLang="en-US"/>
              <a:t>第三级</a:t>
            </a:r>
          </a:p>
          <a:p>
            <a:pPr>
              <a:defRPr/>
            </a:pPr>
            <a:r>
              <a:rPr lang="zh-CN" altLang="en-US"/>
              <a:t>第四级</a:t>
            </a:r>
          </a:p>
          <a:p>
            <a:pPr>
              <a:defRPr/>
            </a:pPr>
            <a:r>
              <a:rPr lang="zh-CN" altLang="en-US"/>
              <a:t>第五级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02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buFont typeface="Arial" panose="020B0604020202020204" pitchFamily="34" charset="0"/>
              <a:buNone/>
              <a:defRPr sz="120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3025" y="8685213"/>
            <a:ext cx="29733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buFont typeface="Arial" pitchFamily="34" charset="0"/>
              <a:buNone/>
              <a:defRPr>
                <a:ea typeface="宋体" pitchFamily="2" charset="-122"/>
              </a:defRPr>
            </a:lvl1pPr>
          </a:lstStyle>
          <a:p>
            <a:fld id="{B1428B68-1892-465A-B576-8BEF5D2AFC76}" type="slidenum">
              <a:rPr lang="zh-CN" altLang="en-US"/>
              <a:pPr/>
              <a:t>‹#›</a:t>
            </a:fld>
            <a:endParaRPr lang="en-US" altLang="zh-CN" sz="1200"/>
          </a:p>
        </p:txBody>
      </p:sp>
    </p:spTree>
    <p:extLst>
      <p:ext uri="{BB962C8B-B14F-4D97-AF65-F5344CB8AC3E}">
        <p14:creationId xmlns:p14="http://schemas.microsoft.com/office/powerpoint/2010/main" val="3355122405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40963" name="备注占位符 2"/>
          <p:cNvSpPr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zh-CN" altLang="en-US" smtClean="0"/>
          </a:p>
        </p:txBody>
      </p:sp>
      <p:sp>
        <p:nvSpPr>
          <p:cNvPr id="40964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8EFE56A8-BD41-4214-A320-2C04412C108D}" type="slidenum">
              <a:rPr lang="zh-CN" altLang="en-US">
                <a:solidFill>
                  <a:srgbClr val="000000"/>
                </a:solidFill>
              </a:rPr>
              <a:pPr/>
              <a:t>18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70655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40963" name="备注占位符 2"/>
          <p:cNvSpPr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zh-CN" altLang="en-US" smtClean="0"/>
          </a:p>
        </p:txBody>
      </p:sp>
      <p:sp>
        <p:nvSpPr>
          <p:cNvPr id="40964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8EFE56A8-BD41-4214-A320-2C04412C108D}" type="slidenum">
              <a:rPr lang="zh-CN" altLang="en-US">
                <a:solidFill>
                  <a:srgbClr val="000000"/>
                </a:solidFill>
              </a:rPr>
              <a:pPr/>
              <a:t>19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8750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40963" name="备注占位符 2"/>
          <p:cNvSpPr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zh-CN" altLang="en-US" smtClean="0"/>
          </a:p>
        </p:txBody>
      </p:sp>
      <p:sp>
        <p:nvSpPr>
          <p:cNvPr id="40964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8EFE56A8-BD41-4214-A320-2C04412C108D}" type="slidenum">
              <a:rPr lang="zh-CN" altLang="en-US">
                <a:solidFill>
                  <a:srgbClr val="000000"/>
                </a:solidFill>
              </a:rPr>
              <a:pPr/>
              <a:t>20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56951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40963" name="备注占位符 2"/>
          <p:cNvSpPr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zh-CN" altLang="en-US" smtClean="0"/>
          </a:p>
        </p:txBody>
      </p:sp>
      <p:sp>
        <p:nvSpPr>
          <p:cNvPr id="40964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8EFE56A8-BD41-4214-A320-2C04412C108D}" type="slidenum">
              <a:rPr lang="zh-CN" altLang="en-US">
                <a:solidFill>
                  <a:srgbClr val="000000"/>
                </a:solidFill>
              </a:rPr>
              <a:pPr/>
              <a:t>39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856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40963" name="备注占位符 2"/>
          <p:cNvSpPr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zh-CN" altLang="en-US" smtClean="0"/>
          </a:p>
        </p:txBody>
      </p:sp>
      <p:sp>
        <p:nvSpPr>
          <p:cNvPr id="40964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8EFE56A8-BD41-4214-A320-2C04412C108D}" type="slidenum">
              <a:rPr lang="zh-CN" altLang="en-US">
                <a:solidFill>
                  <a:srgbClr val="000000"/>
                </a:solidFill>
              </a:rPr>
              <a:pPr/>
              <a:t>40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73853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61443" name="备注占位符 2"/>
          <p:cNvSpPr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zh-CN" altLang="en-US" smtClean="0"/>
          </a:p>
        </p:txBody>
      </p:sp>
      <p:sp>
        <p:nvSpPr>
          <p:cNvPr id="61444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8A8EA64-DCDC-4D99-B319-94CE36733820}" type="slidenum">
              <a:rPr lang="zh-CN" altLang="en-US">
                <a:solidFill>
                  <a:srgbClr val="000000"/>
                </a:solidFill>
              </a:rPr>
              <a:pPr/>
              <a:t>45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6746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8763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8763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20363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20363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41375" y="1600200"/>
            <a:ext cx="5180013" cy="427672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3788" y="1600200"/>
            <a:ext cx="5181600" cy="427672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20362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937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9375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5375" y="1681163"/>
            <a:ext cx="518477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5375" y="2505075"/>
            <a:ext cx="5184775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38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4775" y="987425"/>
            <a:ext cx="6175375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38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38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4775" y="987425"/>
            <a:ext cx="6175375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>
              <a:sym typeface="Arial" panose="020B060402020202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38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8075" y="590550"/>
            <a:ext cx="2627313" cy="528637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41375" y="590550"/>
            <a:ext cx="7734300" cy="528637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8763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8763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20363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20363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1788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3788" y="1600200"/>
            <a:ext cx="5413375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20362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937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9375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5375" y="1681163"/>
            <a:ext cx="518477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5375" y="2505075"/>
            <a:ext cx="5184775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38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4775" y="987425"/>
            <a:ext cx="6175375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38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38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4775" y="987425"/>
            <a:ext cx="6175375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>
              <a:sym typeface="Arial" panose="020B060402020202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38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43963" y="908050"/>
            <a:ext cx="2743200" cy="521811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908050"/>
            <a:ext cx="8081963" cy="521811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714005" y="2420888"/>
            <a:ext cx="6334125" cy="863600"/>
          </a:xfrm>
        </p:spPr>
        <p:txBody>
          <a:bodyPr/>
          <a:lstStyle>
            <a:lvl1pPr algn="ctr">
              <a:defRPr sz="3600"/>
            </a:lvl1pPr>
          </a:lstStyle>
          <a:p>
            <a:pPr lvl="0"/>
            <a:r>
              <a:rPr lang="zh-CN" noProof="0" smtClean="0"/>
              <a:t>单击此处编辑母版标题样式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715593" y="3500388"/>
            <a:ext cx="6335712" cy="6477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zh-CN" noProof="0" smtClean="0"/>
              <a:t>单击此处编辑母版副标题样式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6375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6375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178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3788" y="1600200"/>
            <a:ext cx="541337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7563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956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956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6013" y="1535113"/>
            <a:ext cx="539115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6013" y="2174875"/>
            <a:ext cx="539115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320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8850" y="273050"/>
            <a:ext cx="681831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320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775" y="4800600"/>
            <a:ext cx="731837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775" y="612775"/>
            <a:ext cx="731837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775" y="5367338"/>
            <a:ext cx="731837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43963" y="908050"/>
            <a:ext cx="2743200" cy="521811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908050"/>
            <a:ext cx="8081963" cy="521811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PECLOGO-eff-0-1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146550" y="2886075"/>
            <a:ext cx="106045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 descr="PPECLOGO-eff-0-2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431213" y="2757488"/>
            <a:ext cx="1095375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 descr="PPECLOGO-eff-0-3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1039813" y="1447800"/>
            <a:ext cx="3014662" cy="237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PPECLOGO-eff-0-1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4467225" y="3770313"/>
            <a:ext cx="523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PPECLOGO-eff-0-1"/>
          <p:cNvPicPr>
            <a:picLocks noChangeAspect="1" noChangeArrowheads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7377113" y="2903538"/>
            <a:ext cx="400050" cy="30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8" descr="PPECLOGO-eff-0-2"/>
          <p:cNvPicPr>
            <a:picLocks noChangeAspect="1" noChangeArrowheads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5278438" y="2574925"/>
            <a:ext cx="981075" cy="75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9" descr="PPECLOGO-eff-5-4"/>
          <p:cNvPicPr>
            <a:picLocks noChangeAspect="1" noChangeArrowheads="1"/>
          </p:cNvPicPr>
          <p:nvPr userDrawn="1"/>
        </p:nvPicPr>
        <p:blipFill>
          <a:blip r:embed="rId8"/>
          <a:srcRect/>
          <a:stretch>
            <a:fillRect/>
          </a:stretch>
        </p:blipFill>
        <p:spPr bwMode="auto">
          <a:xfrm>
            <a:off x="3262313" y="3206750"/>
            <a:ext cx="1477962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0" descr="PPECLOGO-eff-5-2"/>
          <p:cNvPicPr>
            <a:picLocks noChangeAspect="1" noChangeArrowheads="1"/>
          </p:cNvPicPr>
          <p:nvPr userDrawn="1"/>
        </p:nvPicPr>
        <p:blipFill>
          <a:blip r:embed="rId9"/>
          <a:srcRect/>
          <a:stretch>
            <a:fillRect/>
          </a:stretch>
        </p:blipFill>
        <p:spPr bwMode="auto">
          <a:xfrm>
            <a:off x="5353050" y="3446463"/>
            <a:ext cx="1833563" cy="143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1" descr="PPECLOGO-eff-5-4"/>
          <p:cNvPicPr>
            <a:picLocks noChangeAspect="1" noChangeArrowheads="1"/>
          </p:cNvPicPr>
          <p:nvPr userDrawn="1"/>
        </p:nvPicPr>
        <p:blipFill>
          <a:blip r:embed="rId10"/>
          <a:srcRect/>
          <a:stretch>
            <a:fillRect/>
          </a:stretch>
        </p:blipFill>
        <p:spPr bwMode="auto">
          <a:xfrm>
            <a:off x="9885363" y="2725738"/>
            <a:ext cx="1117600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2" descr="PPECLOGO-eff-0-1"/>
          <p:cNvPicPr>
            <a:picLocks noChangeAspect="1" noChangeArrowheads="1"/>
          </p:cNvPicPr>
          <p:nvPr userDrawn="1"/>
        </p:nvPicPr>
        <p:blipFill>
          <a:blip r:embed="rId11"/>
          <a:srcRect/>
          <a:stretch>
            <a:fillRect/>
          </a:stretch>
        </p:blipFill>
        <p:spPr bwMode="auto">
          <a:xfrm>
            <a:off x="7942263" y="3624263"/>
            <a:ext cx="522287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3" descr="PPECLOGO-eff-0-1"/>
          <p:cNvPicPr>
            <a:picLocks noChangeAspect="1" noChangeArrowheads="1"/>
          </p:cNvPicPr>
          <p:nvPr userDrawn="1"/>
        </p:nvPicPr>
        <p:blipFill>
          <a:blip r:embed="rId11"/>
          <a:srcRect/>
          <a:stretch>
            <a:fillRect/>
          </a:stretch>
        </p:blipFill>
        <p:spPr bwMode="auto">
          <a:xfrm>
            <a:off x="11255375" y="2365375"/>
            <a:ext cx="522288" cy="39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4" descr="PPECLOGO-eff2-1-2"/>
          <p:cNvPicPr>
            <a:picLocks noChangeAspect="1" noChangeArrowheads="1"/>
          </p:cNvPicPr>
          <p:nvPr userDrawn="1"/>
        </p:nvPicPr>
        <p:blipFill>
          <a:blip r:embed="rId12"/>
          <a:srcRect/>
          <a:stretch>
            <a:fillRect/>
          </a:stretch>
        </p:blipFill>
        <p:spPr bwMode="auto">
          <a:xfrm>
            <a:off x="2054225" y="2795588"/>
            <a:ext cx="1697038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5" descr="PPECLOGO-eff2-1-3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3983038" y="2786063"/>
            <a:ext cx="4381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6" descr="PPECLOGO-eff2-1-4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8520113" y="3325813"/>
            <a:ext cx="703262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7" descr="PPECLOGO-eff2-1-3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9239250" y="2909888"/>
            <a:ext cx="36036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8" descr="PPECLOGO-eff2-1-3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9745663" y="3446463"/>
            <a:ext cx="280987" cy="236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rAng="0" ptsTypes="">
                                      <p:cBhvr>
                                        <p:cTn id="39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33333E-6 L -0.31632 3.33333E-6 " pathEditMode="relative" rAng="0" ptsTypes="AA">
                                      <p:cBhvr>
                                        <p:cTn id="41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16" y="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04 -1.85185E-6 L -0.46684 -1.85185E-6 " pathEditMode="relative" rAng="0" ptsTypes="AA">
                                      <p:cBhvr>
                                        <p:cTn id="43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94" y="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11111E-6 L -0.19531 1.11111E-6 " pathEditMode="relative" rAng="0" ptsTypes="AA">
                                      <p:cBhvr>
                                        <p:cTn id="45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74" y="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-0.43594 2.59259E-6 " pathEditMode="relative" rAng="0" ptsTypes="AA">
                                      <p:cBhvr>
                                        <p:cTn id="4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06" y="0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1.85185E-6 L -0.33577 -1.85185E-6 " pathEditMode="relative" rAng="0" ptsTypes="AA">
                                      <p:cBhvr>
                                        <p:cTn id="4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88" y="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51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53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0.43906 2.59259E-6 " pathEditMode="relative" rAng="0" ptsTypes="AA">
                                      <p:cBhvr>
                                        <p:cTn id="55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44" y="0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2.96296E-6 L 0.62813 2.96296E-6 " pathEditMode="relative" rAng="0" ptsTypes="AA">
                                      <p:cBhvr>
                                        <p:cTn id="57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06" y="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96296E-6 L 0.42465 -2.96296E-6 " pathEditMode="relative" rAng="0" ptsTypes="AA">
                                      <p:cBhvr>
                                        <p:cTn id="5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33" y="0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xit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53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53" presetClass="exit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53" presetClass="exit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714005" y="2420888"/>
            <a:ext cx="6334125" cy="863600"/>
          </a:xfrm>
        </p:spPr>
        <p:txBody>
          <a:bodyPr/>
          <a:lstStyle>
            <a:lvl1pPr algn="ctr">
              <a:defRPr sz="3600"/>
            </a:lvl1pPr>
          </a:lstStyle>
          <a:p>
            <a:pPr lvl="0"/>
            <a:r>
              <a:rPr lang="zh-CN" noProof="0" smtClean="0"/>
              <a:t>单击此处编辑母版标题样式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715593" y="3500388"/>
            <a:ext cx="6335712" cy="6477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zh-CN" noProof="0" smtClean="0"/>
              <a:t>单击此处编辑母版副标题样式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6375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6375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178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3788" y="1600200"/>
            <a:ext cx="541337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7563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956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956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6013" y="1535113"/>
            <a:ext cx="539115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6013" y="2174875"/>
            <a:ext cx="539115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320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8850" y="273050"/>
            <a:ext cx="681831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320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775" y="4800600"/>
            <a:ext cx="731837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775" y="612775"/>
            <a:ext cx="731837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775" y="5367338"/>
            <a:ext cx="731837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43963" y="908050"/>
            <a:ext cx="2743200" cy="521811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908050"/>
            <a:ext cx="8081963" cy="521811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PECLOGO-eff-0-1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146550" y="2886075"/>
            <a:ext cx="106045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 descr="PPECLOGO-eff-0-2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431213" y="2757488"/>
            <a:ext cx="1095375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 descr="PPECLOGO-eff-0-3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1039813" y="1447800"/>
            <a:ext cx="3014662" cy="237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PPECLOGO-eff-0-1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4467225" y="3770313"/>
            <a:ext cx="523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PPECLOGO-eff-0-1"/>
          <p:cNvPicPr>
            <a:picLocks noChangeAspect="1" noChangeArrowheads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7377113" y="2903538"/>
            <a:ext cx="400050" cy="30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8" descr="PPECLOGO-eff-0-2"/>
          <p:cNvPicPr>
            <a:picLocks noChangeAspect="1" noChangeArrowheads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5278438" y="2574925"/>
            <a:ext cx="981075" cy="75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9" descr="PPECLOGO-eff-5-4"/>
          <p:cNvPicPr>
            <a:picLocks noChangeAspect="1" noChangeArrowheads="1"/>
          </p:cNvPicPr>
          <p:nvPr userDrawn="1"/>
        </p:nvPicPr>
        <p:blipFill>
          <a:blip r:embed="rId8"/>
          <a:srcRect/>
          <a:stretch>
            <a:fillRect/>
          </a:stretch>
        </p:blipFill>
        <p:spPr bwMode="auto">
          <a:xfrm>
            <a:off x="3262313" y="3206750"/>
            <a:ext cx="1477962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0" descr="PPECLOGO-eff-5-2"/>
          <p:cNvPicPr>
            <a:picLocks noChangeAspect="1" noChangeArrowheads="1"/>
          </p:cNvPicPr>
          <p:nvPr userDrawn="1"/>
        </p:nvPicPr>
        <p:blipFill>
          <a:blip r:embed="rId9"/>
          <a:srcRect/>
          <a:stretch>
            <a:fillRect/>
          </a:stretch>
        </p:blipFill>
        <p:spPr bwMode="auto">
          <a:xfrm>
            <a:off x="5353050" y="3446463"/>
            <a:ext cx="1833563" cy="143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1" descr="PPECLOGO-eff-5-4"/>
          <p:cNvPicPr>
            <a:picLocks noChangeAspect="1" noChangeArrowheads="1"/>
          </p:cNvPicPr>
          <p:nvPr userDrawn="1"/>
        </p:nvPicPr>
        <p:blipFill>
          <a:blip r:embed="rId10"/>
          <a:srcRect/>
          <a:stretch>
            <a:fillRect/>
          </a:stretch>
        </p:blipFill>
        <p:spPr bwMode="auto">
          <a:xfrm>
            <a:off x="9885363" y="2725738"/>
            <a:ext cx="1117600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2" descr="PPECLOGO-eff-0-1"/>
          <p:cNvPicPr>
            <a:picLocks noChangeAspect="1" noChangeArrowheads="1"/>
          </p:cNvPicPr>
          <p:nvPr userDrawn="1"/>
        </p:nvPicPr>
        <p:blipFill>
          <a:blip r:embed="rId11"/>
          <a:srcRect/>
          <a:stretch>
            <a:fillRect/>
          </a:stretch>
        </p:blipFill>
        <p:spPr bwMode="auto">
          <a:xfrm>
            <a:off x="7942263" y="3624263"/>
            <a:ext cx="522287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3" descr="PPECLOGO-eff-0-1"/>
          <p:cNvPicPr>
            <a:picLocks noChangeAspect="1" noChangeArrowheads="1"/>
          </p:cNvPicPr>
          <p:nvPr userDrawn="1"/>
        </p:nvPicPr>
        <p:blipFill>
          <a:blip r:embed="rId11"/>
          <a:srcRect/>
          <a:stretch>
            <a:fillRect/>
          </a:stretch>
        </p:blipFill>
        <p:spPr bwMode="auto">
          <a:xfrm>
            <a:off x="11255375" y="2365375"/>
            <a:ext cx="522288" cy="39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4" descr="PPECLOGO-eff2-1-2"/>
          <p:cNvPicPr>
            <a:picLocks noChangeAspect="1" noChangeArrowheads="1"/>
          </p:cNvPicPr>
          <p:nvPr userDrawn="1"/>
        </p:nvPicPr>
        <p:blipFill>
          <a:blip r:embed="rId12"/>
          <a:srcRect/>
          <a:stretch>
            <a:fillRect/>
          </a:stretch>
        </p:blipFill>
        <p:spPr bwMode="auto">
          <a:xfrm>
            <a:off x="2054225" y="2795588"/>
            <a:ext cx="1697038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5" descr="PPECLOGO-eff2-1-3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3983038" y="2786063"/>
            <a:ext cx="4381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6" descr="PPECLOGO-eff2-1-4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8520113" y="3325813"/>
            <a:ext cx="703262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7" descr="PPECLOGO-eff2-1-3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9239250" y="2909888"/>
            <a:ext cx="36036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8" descr="PPECLOGO-eff2-1-3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9745663" y="3446463"/>
            <a:ext cx="280987" cy="236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rAng="0" ptsTypes="">
                                      <p:cBhvr>
                                        <p:cTn id="39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33333E-6 L -0.31632 3.33333E-6 " pathEditMode="relative" rAng="0" ptsTypes="AA">
                                      <p:cBhvr>
                                        <p:cTn id="41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16" y="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04 -1.85185E-6 L -0.46684 -1.85185E-6 " pathEditMode="relative" rAng="0" ptsTypes="AA">
                                      <p:cBhvr>
                                        <p:cTn id="43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94" y="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11111E-6 L -0.19531 1.11111E-6 " pathEditMode="relative" rAng="0" ptsTypes="AA">
                                      <p:cBhvr>
                                        <p:cTn id="45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74" y="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-0.43594 2.59259E-6 " pathEditMode="relative" rAng="0" ptsTypes="AA">
                                      <p:cBhvr>
                                        <p:cTn id="4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06" y="0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1.85185E-6 L -0.33577 -1.85185E-6 " pathEditMode="relative" rAng="0" ptsTypes="AA">
                                      <p:cBhvr>
                                        <p:cTn id="4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88" y="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51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53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0.43906 2.59259E-6 " pathEditMode="relative" rAng="0" ptsTypes="AA">
                                      <p:cBhvr>
                                        <p:cTn id="55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44" y="0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2.96296E-6 L 0.62813 2.96296E-6 " pathEditMode="relative" rAng="0" ptsTypes="AA">
                                      <p:cBhvr>
                                        <p:cTn id="57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06" y="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96296E-6 L 0.42465 -2.96296E-6 " pathEditMode="relative" rAng="0" ptsTypes="AA">
                                      <p:cBhvr>
                                        <p:cTn id="5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33" y="0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xit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53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53" presetClass="exit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53" presetClass="exit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41375" y="590550"/>
            <a:ext cx="10514013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Arial" pitchFamily="34" charset="0"/>
              </a:rPr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41375" y="1600200"/>
            <a:ext cx="10514013" cy="427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Arial" pitchFamily="34" charset="0"/>
              </a:rPr>
              <a:t>单击此处编辑母版文本样式</a:t>
            </a:r>
          </a:p>
          <a:p>
            <a:pPr lvl="1"/>
            <a:r>
              <a:rPr lang="zh-CN" altLang="zh-CN" smtClean="0">
                <a:sym typeface="Arial" pitchFamily="34" charset="0"/>
              </a:rPr>
              <a:t>第二级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kern="1200">
          <a:solidFill>
            <a:schemeClr val="bg1"/>
          </a:solidFill>
          <a:latin typeface="+mj-lt"/>
          <a:ea typeface="+mj-ea"/>
          <a:cs typeface="+mj-cs"/>
          <a:sym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panose="020B0604020202020204" pitchFamily="34" charset="0"/>
          <a:ea typeface="微软雅黑" panose="020B0503020204020204" pitchFamily="34" charset="-122"/>
          <a:sym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panose="020B0604020202020204" pitchFamily="34" charset="0"/>
          <a:ea typeface="微软雅黑" panose="020B0503020204020204" pitchFamily="34" charset="-122"/>
          <a:sym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panose="020B0604020202020204" pitchFamily="34" charset="0"/>
          <a:ea typeface="微软雅黑" panose="020B0503020204020204" pitchFamily="34" charset="-122"/>
          <a:sym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panose="020B0604020202020204" pitchFamily="34" charset="0"/>
          <a:ea typeface="微软雅黑" panose="020B0503020204020204" pitchFamily="34" charset="-122"/>
          <a:sym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lvl9pPr>
    </p:titleStyle>
    <p:bodyStyle>
      <a:lvl1pPr marL="342900" indent="-342900" algn="l" defTabSz="0" rtl="0" eaLnBrk="0" fontAlgn="base" hangingPunct="0">
        <a:spcBef>
          <a:spcPct val="20000"/>
        </a:spcBef>
        <a:spcAft>
          <a:spcPct val="0"/>
        </a:spcAft>
        <a:buChar char="•"/>
        <a:defRPr sz="2000" kern="1200">
          <a:solidFill>
            <a:schemeClr val="bg2"/>
          </a:solidFill>
          <a:latin typeface="+mn-lt"/>
          <a:ea typeface="+mn-ea"/>
          <a:cs typeface="+mn-cs"/>
          <a:sym typeface="Arial" pitchFamily="34" charset="0"/>
        </a:defRPr>
      </a:lvl1pPr>
      <a:lvl2pPr marL="742950" indent="-285750" algn="l" defTabSz="0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bg2"/>
          </a:solidFill>
          <a:latin typeface="+mn-lt"/>
          <a:ea typeface="仿宋_GB2312" pitchFamily="1" charset="-122"/>
          <a:cs typeface="+mn-cs"/>
          <a:sym typeface="Arial" pitchFamily="34" charset="0"/>
        </a:defRPr>
      </a:lvl2pPr>
      <a:lvl3pPr marL="1143000" indent="-228600" algn="l" defTabSz="0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宋体" panose="02010600030101010101" pitchFamily="2" charset="-122"/>
          <a:cs typeface="+mn-cs"/>
          <a:sym typeface="Arial" pitchFamily="34" charset="0"/>
        </a:defRPr>
      </a:lvl3pPr>
      <a:lvl4pPr marL="1600200" indent="-228600" algn="l" defTabSz="0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宋体" panose="02010600030101010101" pitchFamily="2" charset="-122"/>
          <a:cs typeface="+mn-cs"/>
          <a:sym typeface="Arial" pitchFamily="34" charset="0"/>
        </a:defRPr>
      </a:lvl4pPr>
      <a:lvl5pPr marL="20574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宋体" panose="02010600030101010101" pitchFamily="2" charset="-122"/>
          <a:cs typeface="+mn-cs"/>
          <a:sym typeface="Arial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908050"/>
            <a:ext cx="10977563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Arial" pitchFamily="34" charset="0"/>
              </a:rPr>
              <a:t>单击此处编辑母版标题样式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7563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Arial" pitchFamily="34" charset="0"/>
              </a:rPr>
              <a:t>单击此处编辑母版文本样式</a:t>
            </a:r>
          </a:p>
          <a:p>
            <a:pPr lvl="1"/>
            <a:r>
              <a:rPr lang="zh-CN" altLang="zh-CN" smtClean="0">
                <a:sym typeface="Arial" pitchFamily="34" charset="0"/>
              </a:rPr>
              <a:t>第二级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kern="1200">
          <a:solidFill>
            <a:schemeClr val="tx2"/>
          </a:solidFill>
          <a:latin typeface="+mj-lt"/>
          <a:ea typeface="+mj-ea"/>
          <a:cs typeface="+mj-cs"/>
          <a:sym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  <a:sym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  <a:sym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  <a:sym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  <a:sym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lvl9pPr>
    </p:titleStyle>
    <p:bodyStyle>
      <a:lvl1pPr marL="342900" indent="-342900" algn="l" defTabSz="0" rtl="0" eaLnBrk="0" fontAlgn="base" hangingPunct="0">
        <a:spcBef>
          <a:spcPct val="20000"/>
        </a:spcBef>
        <a:spcAft>
          <a:spcPct val="0"/>
        </a:spcAft>
        <a:buChar char="•"/>
        <a:defRPr sz="2000" kern="1200"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1pPr>
      <a:lvl2pPr marL="742950" indent="-285750" algn="l" defTabSz="0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仿宋_GB2312" pitchFamily="1" charset="-122"/>
          <a:cs typeface="+mn-cs"/>
          <a:sym typeface="Arial" pitchFamily="34" charset="0"/>
        </a:defRPr>
      </a:lvl2pPr>
      <a:lvl3pPr marL="1143000" indent="-228600" algn="l" defTabSz="0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宋体" panose="02010600030101010101" pitchFamily="2" charset="-122"/>
          <a:cs typeface="+mn-cs"/>
          <a:sym typeface="Arial" pitchFamily="34" charset="0"/>
        </a:defRPr>
      </a:lvl3pPr>
      <a:lvl4pPr marL="1600200" indent="-228600" algn="l" defTabSz="0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宋体" panose="02010600030101010101" pitchFamily="2" charset="-122"/>
          <a:cs typeface="+mn-cs"/>
          <a:sym typeface="Arial" pitchFamily="34" charset="0"/>
        </a:defRPr>
      </a:lvl4pPr>
      <a:lvl5pPr marL="20574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宋体" panose="02010600030101010101" pitchFamily="2" charset="-122"/>
          <a:cs typeface="+mn-cs"/>
          <a:sym typeface="Arial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41375" y="590550"/>
            <a:ext cx="10514013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41375" y="1600200"/>
            <a:ext cx="10514013" cy="427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72" r:id="rId2"/>
    <p:sldLayoutId id="2147483873" r:id="rId3"/>
    <p:sldLayoutId id="2147483858" r:id="rId4"/>
    <p:sldLayoutId id="2147483859" r:id="rId5"/>
    <p:sldLayoutId id="2147483860" r:id="rId6"/>
    <p:sldLayoutId id="2147483874" r:id="rId7"/>
    <p:sldLayoutId id="2147483861" r:id="rId8"/>
    <p:sldLayoutId id="2147483862" r:id="rId9"/>
    <p:sldLayoutId id="2147483863" r:id="rId10"/>
    <p:sldLayoutId id="2147483864" r:id="rId11"/>
    <p:sldLayoutId id="2147483875" r:id="rId12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pitchFamily="34" charset="0"/>
          <a:ea typeface="微软雅黑" pitchFamily="34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pitchFamily="34" charset="0"/>
          <a:ea typeface="微软雅黑" pitchFamily="34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pitchFamily="34" charset="0"/>
          <a:ea typeface="微软雅黑" pitchFamily="34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pitchFamily="34" charset="0"/>
          <a:ea typeface="微软雅黑" pitchFamily="34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itchFamily="34" charset="0"/>
          <a:ea typeface="微软雅黑" pitchFamily="34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itchFamily="34" charset="0"/>
          <a:ea typeface="微软雅黑" pitchFamily="34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itchFamily="34" charset="0"/>
          <a:ea typeface="微软雅黑" pitchFamily="34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itchFamily="34" charset="0"/>
          <a:ea typeface="微软雅黑" pitchFamily="34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bg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2"/>
          </a:solidFill>
          <a:latin typeface="+mn-lt"/>
          <a:ea typeface="仿宋_GB2312" pitchFamily="49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宋体" pitchFamily="2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宋体" pitchFamily="2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itchFamily="2" charset="-122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itchFamily="2" charset="-122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itchFamily="2" charset="-122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itchFamily="2" charset="-122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itchFamily="2" charset="-122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41375" y="590550"/>
            <a:ext cx="10514013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41375" y="1600200"/>
            <a:ext cx="10514013" cy="427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6" r:id="rId1"/>
    <p:sldLayoutId id="2147483877" r:id="rId2"/>
    <p:sldLayoutId id="2147483878" r:id="rId3"/>
    <p:sldLayoutId id="2147483865" r:id="rId4"/>
    <p:sldLayoutId id="2147483866" r:id="rId5"/>
    <p:sldLayoutId id="2147483867" r:id="rId6"/>
    <p:sldLayoutId id="2147483879" r:id="rId7"/>
    <p:sldLayoutId id="2147483868" r:id="rId8"/>
    <p:sldLayoutId id="2147483869" r:id="rId9"/>
    <p:sldLayoutId id="2147483870" r:id="rId10"/>
    <p:sldLayoutId id="2147483871" r:id="rId11"/>
    <p:sldLayoutId id="2147483880" r:id="rId12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pitchFamily="34" charset="0"/>
          <a:ea typeface="微软雅黑" pitchFamily="34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pitchFamily="34" charset="0"/>
          <a:ea typeface="微软雅黑" pitchFamily="34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pitchFamily="34" charset="0"/>
          <a:ea typeface="微软雅黑" pitchFamily="34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pitchFamily="34" charset="0"/>
          <a:ea typeface="微软雅黑" pitchFamily="34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itchFamily="34" charset="0"/>
          <a:ea typeface="微软雅黑" pitchFamily="34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itchFamily="34" charset="0"/>
          <a:ea typeface="微软雅黑" pitchFamily="34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itchFamily="34" charset="0"/>
          <a:ea typeface="微软雅黑" pitchFamily="34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itchFamily="34" charset="0"/>
          <a:ea typeface="微软雅黑" pitchFamily="34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bg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2"/>
          </a:solidFill>
          <a:latin typeface="+mn-lt"/>
          <a:ea typeface="仿宋_GB2312" pitchFamily="49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宋体" pitchFamily="2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宋体" pitchFamily="2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itchFamily="2" charset="-122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itchFamily="2" charset="-122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itchFamily="2" charset="-122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itchFamily="2" charset="-122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itchFamily="2" charset="-122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microsoft.com/office/2007/relationships/hdphoto" Target="../media/hdphoto2.wdp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1.gif"/><Relationship Id="rId5" Type="http://schemas.openxmlformats.org/officeDocument/2006/relationships/image" Target="../media/image30.jpg"/><Relationship Id="rId10" Type="http://schemas.openxmlformats.org/officeDocument/2006/relationships/image" Target="../media/image35.jpeg"/><Relationship Id="rId4" Type="http://schemas.openxmlformats.org/officeDocument/2006/relationships/image" Target="../media/image29.jpeg"/><Relationship Id="rId9" Type="http://schemas.openxmlformats.org/officeDocument/2006/relationships/image" Target="../media/image34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8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10" Type="http://schemas.openxmlformats.org/officeDocument/2006/relationships/image" Target="../media/image47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52.jpeg"/><Relationship Id="rId2" Type="http://schemas.openxmlformats.org/officeDocument/2006/relationships/video" Target="file:///C:\Users\WLZJX\Desktop\&#21486;&#21658;\&#38376;&#38083;&#24773;&#22659;&#23548;&#20837;.wmv" TargetMode="External"/><Relationship Id="rId1" Type="http://schemas.microsoft.com/office/2007/relationships/media" Target="file:///C:\Users\WLZJX\Desktop\&#21486;&#21658;\&#38376;&#38083;&#24773;&#22659;&#23548;&#20837;.wmv" TargetMode="Externa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notesSlide" Target="../notesSlides/notesSlide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image" Target="../media/image64.png"/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58.png"/><Relationship Id="rId12" Type="http://schemas.openxmlformats.org/officeDocument/2006/relationships/image" Target="../media/image63.jpeg"/><Relationship Id="rId2" Type="http://schemas.openxmlformats.org/officeDocument/2006/relationships/video" Target="file:///H:\2015&#24180;&#21019;&#26032;&#26479;&#25945;&#24072;&#35828;&#35838;&#22823;&#36187;&#30340;&#36890;&#30693;&#65288;&#21488;&#24030;&#24066;&#65289;\&#8220;&#21486;&#21658;&#8221;&#38376;&#38083;\&#21486;&#21658;\VID20151008152122.wmv" TargetMode="External"/><Relationship Id="rId1" Type="http://schemas.microsoft.com/office/2007/relationships/media" Target="file:///H:\2015&#24180;&#21019;&#26032;&#26479;&#25945;&#24072;&#35828;&#35838;&#22823;&#36187;&#30340;&#36890;&#30693;&#65288;&#21488;&#24030;&#24066;&#65289;\&#8220;&#21486;&#21658;&#8221;&#38376;&#38083;\&#21486;&#21658;\VID20151008152122.wmv" TargetMode="External"/><Relationship Id="rId6" Type="http://schemas.openxmlformats.org/officeDocument/2006/relationships/image" Target="../media/image57.png"/><Relationship Id="rId11" Type="http://schemas.openxmlformats.org/officeDocument/2006/relationships/image" Target="../media/image62.jpeg"/><Relationship Id="rId5" Type="http://schemas.openxmlformats.org/officeDocument/2006/relationships/image" Target="../media/image56.png"/><Relationship Id="rId10" Type="http://schemas.openxmlformats.org/officeDocument/2006/relationships/image" Target="../media/image61.jpe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60.png"/><Relationship Id="rId14" Type="http://schemas.openxmlformats.org/officeDocument/2006/relationships/image" Target="../media/image65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gif"/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gi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13" Type="http://schemas.openxmlformats.org/officeDocument/2006/relationships/image" Target="../media/image74.png"/><Relationship Id="rId3" Type="http://schemas.microsoft.com/office/2007/relationships/media" Target="file:///C:\Users\WLZJX\Desktop\&#21486;&#21658;\&#26816;&#27979;&#30005;&#38459;&#22120;&#24494;&#35838;.wmv" TargetMode="External"/><Relationship Id="rId7" Type="http://schemas.openxmlformats.org/officeDocument/2006/relationships/slideLayout" Target="../slideLayouts/slideLayout13.xml"/><Relationship Id="rId12" Type="http://schemas.openxmlformats.org/officeDocument/2006/relationships/image" Target="../media/image73.png"/><Relationship Id="rId2" Type="http://schemas.openxmlformats.org/officeDocument/2006/relationships/video" Target="file:///C:\Users\WLZJX\Desktop\&#21486;&#21658;\&#26816;&#27979;&#28436;&#31034;.wmv" TargetMode="External"/><Relationship Id="rId1" Type="http://schemas.microsoft.com/office/2007/relationships/media" Target="file:///C:\Users\WLZJX\Desktop\&#21486;&#21658;\&#26816;&#27979;&#28436;&#31034;.wmv" TargetMode="External"/><Relationship Id="rId6" Type="http://schemas.openxmlformats.org/officeDocument/2006/relationships/video" Target="file:///C:\Users\WLZJX\Desktop\&#21486;&#21658;\&#32593;&#19978;&#26597;&#35810;&#26816;&#27979;.wmv" TargetMode="External"/><Relationship Id="rId11" Type="http://schemas.openxmlformats.org/officeDocument/2006/relationships/image" Target="../media/image72.png"/><Relationship Id="rId5" Type="http://schemas.microsoft.com/office/2007/relationships/media" Target="file:///C:\Users\WLZJX\Desktop\&#21486;&#21658;\&#32593;&#19978;&#26597;&#35810;&#26816;&#27979;.wmv" TargetMode="External"/><Relationship Id="rId10" Type="http://schemas.openxmlformats.org/officeDocument/2006/relationships/image" Target="../media/image69.gif"/><Relationship Id="rId4" Type="http://schemas.openxmlformats.org/officeDocument/2006/relationships/video" Target="file:///C:\Users\WLZJX\Desktop\&#21486;&#21658;\&#26816;&#27979;&#30005;&#38459;&#22120;&#24494;&#35838;.wmv" TargetMode="External"/><Relationship Id="rId9" Type="http://schemas.openxmlformats.org/officeDocument/2006/relationships/image" Target="../media/image68.png"/><Relationship Id="rId14" Type="http://schemas.openxmlformats.org/officeDocument/2006/relationships/image" Target="../media/image7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78.jpe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69.gi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jpeg"/><Relationship Id="rId3" Type="http://schemas.openxmlformats.org/officeDocument/2006/relationships/image" Target="../media/image68.png"/><Relationship Id="rId7" Type="http://schemas.openxmlformats.org/officeDocument/2006/relationships/image" Target="../media/image81.jpe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0.jpeg"/><Relationship Id="rId5" Type="http://schemas.openxmlformats.org/officeDocument/2006/relationships/image" Target="../media/image79.jpeg"/><Relationship Id="rId4" Type="http://schemas.openxmlformats.org/officeDocument/2006/relationships/image" Target="../media/image69.gi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jpeg"/><Relationship Id="rId3" Type="http://schemas.openxmlformats.org/officeDocument/2006/relationships/video" Target="../media/media1.wmv"/><Relationship Id="rId7" Type="http://schemas.openxmlformats.org/officeDocument/2006/relationships/image" Target="../media/image69.gif"/><Relationship Id="rId2" Type="http://schemas.microsoft.com/office/2007/relationships/media" Target="../media/media1.wmv"/><Relationship Id="rId1" Type="http://schemas.openxmlformats.org/officeDocument/2006/relationships/video" Target="NULL" TargetMode="Externa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8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85.jpeg"/><Relationship Id="rId2" Type="http://schemas.openxmlformats.org/officeDocument/2006/relationships/video" Target="file:///C:\Users\WLZJX\Desktop\&#21486;&#21658;\IMG_1836.wmv" TargetMode="External"/><Relationship Id="rId1" Type="http://schemas.microsoft.com/office/2007/relationships/media" Target="file:///C:\Users\WLZJX\Desktop\&#21486;&#21658;\IMG_1836.wmv" TargetMode="External"/><Relationship Id="rId6" Type="http://schemas.openxmlformats.org/officeDocument/2006/relationships/image" Target="../media/image69.gif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jpe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86.jpeg"/><Relationship Id="rId2" Type="http://schemas.openxmlformats.org/officeDocument/2006/relationships/video" Target="file:///C:\Users\WLZJX\Desktop\&#21486;&#21658;\&#20132;&#20114;&#21160;&#30011;.wmv" TargetMode="External"/><Relationship Id="rId1" Type="http://schemas.microsoft.com/office/2007/relationships/media" Target="file:///C:\Users\WLZJX\Desktop\&#21486;&#21658;\&#20132;&#20114;&#21160;&#30011;.wmv" TargetMode="External"/><Relationship Id="rId6" Type="http://schemas.openxmlformats.org/officeDocument/2006/relationships/image" Target="../media/image69.gif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68.png"/><Relationship Id="rId7" Type="http://schemas.openxmlformats.org/officeDocument/2006/relationships/image" Target="../media/image90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69.gi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3.gif"/><Relationship Id="rId5" Type="http://schemas.openxmlformats.org/officeDocument/2006/relationships/image" Target="../media/image92.gif"/><Relationship Id="rId4" Type="http://schemas.openxmlformats.org/officeDocument/2006/relationships/image" Target="../media/image69.gi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96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69.gi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7.png"/><Relationship Id="rId4" Type="http://schemas.openxmlformats.org/officeDocument/2006/relationships/image" Target="../media/image69.gi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97.png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6" Type="http://schemas.openxmlformats.org/officeDocument/2006/relationships/image" Target="../media/image69.gif"/><Relationship Id="rId11" Type="http://schemas.openxmlformats.org/officeDocument/2006/relationships/image" Target="../media/image101.png"/><Relationship Id="rId5" Type="http://schemas.openxmlformats.org/officeDocument/2006/relationships/image" Target="../media/image68.png"/><Relationship Id="rId10" Type="http://schemas.openxmlformats.org/officeDocument/2006/relationships/image" Target="../media/image100.png"/><Relationship Id="rId4" Type="http://schemas.openxmlformats.org/officeDocument/2006/relationships/image" Target="../media/image67.png"/><Relationship Id="rId9" Type="http://schemas.openxmlformats.org/officeDocument/2006/relationships/image" Target="../media/image9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2.png"/><Relationship Id="rId4" Type="http://schemas.openxmlformats.org/officeDocument/2006/relationships/image" Target="../media/image69.gif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69.gif"/><Relationship Id="rId2" Type="http://schemas.openxmlformats.org/officeDocument/2006/relationships/video" Target="../media/media3.wmv"/><Relationship Id="rId1" Type="http://schemas.microsoft.com/office/2007/relationships/media" Target="../media/media3.wmv"/><Relationship Id="rId6" Type="http://schemas.openxmlformats.org/officeDocument/2006/relationships/image" Target="../media/image68.png"/><Relationship Id="rId11" Type="http://schemas.openxmlformats.org/officeDocument/2006/relationships/image" Target="../media/image102.png"/><Relationship Id="rId5" Type="http://schemas.openxmlformats.org/officeDocument/2006/relationships/image" Target="../media/image67.png"/><Relationship Id="rId10" Type="http://schemas.openxmlformats.org/officeDocument/2006/relationships/image" Target="../media/image101.png"/><Relationship Id="rId4" Type="http://schemas.openxmlformats.org/officeDocument/2006/relationships/image" Target="../media/image103.png"/><Relationship Id="rId9" Type="http://schemas.openxmlformats.org/officeDocument/2006/relationships/image" Target="../media/image10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104.jpeg"/><Relationship Id="rId2" Type="http://schemas.openxmlformats.org/officeDocument/2006/relationships/video" Target="file:///H:\2015&#24180;&#21019;&#26032;&#26479;&#25945;&#24072;&#35828;&#35838;&#22823;&#36187;&#30340;&#36890;&#30693;&#65288;&#21488;&#24030;&#24066;&#65289;\&#8220;&#21486;&#21658;&#8221;&#38376;&#38083;\&#21486;&#21658;\&#25490;&#38500;&#25925;&#38556;.wmv" TargetMode="External"/><Relationship Id="rId1" Type="http://schemas.microsoft.com/office/2007/relationships/media" Target="file:///H:\2015&#24180;&#21019;&#26032;&#26479;&#25945;&#24072;&#35828;&#35838;&#22823;&#36187;&#30340;&#36890;&#30693;&#65288;&#21488;&#24030;&#24066;&#65289;\&#8220;&#21486;&#21658;&#8221;&#38376;&#38083;\&#21486;&#21658;\&#25490;&#38500;&#25925;&#38556;.wmv" TargetMode="External"/><Relationship Id="rId6" Type="http://schemas.openxmlformats.org/officeDocument/2006/relationships/image" Target="../media/image69.gif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jpe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105.jpeg"/><Relationship Id="rId2" Type="http://schemas.openxmlformats.org/officeDocument/2006/relationships/video" Target="file:///H:\2015&#24180;&#21019;&#26032;&#26479;&#25945;&#24072;&#35828;&#35838;&#22823;&#36187;&#30340;&#36890;&#30693;&#65288;&#21488;&#24030;&#24066;&#65289;\&#8220;&#21486;&#21658;&#8221;&#38376;&#38083;\&#21486;&#21658;\&#35843;&#33410;&#30005;&#20301;&#22120;.wmv" TargetMode="External"/><Relationship Id="rId1" Type="http://schemas.microsoft.com/office/2007/relationships/media" Target="file:///H:\2015&#24180;&#21019;&#26032;&#26479;&#25945;&#24072;&#35828;&#35838;&#22823;&#36187;&#30340;&#36890;&#30693;&#65288;&#21488;&#24030;&#24066;&#65289;\&#8220;&#21486;&#21658;&#8221;&#38376;&#38083;\&#21486;&#21658;\&#35843;&#33410;&#30005;&#20301;&#22120;.wmv" TargetMode="External"/><Relationship Id="rId6" Type="http://schemas.openxmlformats.org/officeDocument/2006/relationships/image" Target="../media/image69.gif"/><Relationship Id="rId5" Type="http://schemas.openxmlformats.org/officeDocument/2006/relationships/image" Target="../media/image68.png"/><Relationship Id="rId4" Type="http://schemas.openxmlformats.org/officeDocument/2006/relationships/image" Target="../media/image67.png"/><Relationship Id="rId9" Type="http://schemas.openxmlformats.org/officeDocument/2006/relationships/image" Target="../media/image107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jpe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110.jpeg"/><Relationship Id="rId2" Type="http://schemas.openxmlformats.org/officeDocument/2006/relationships/video" Target="file:///H:\2015&#24180;&#21019;&#26032;&#26479;&#25945;&#24072;&#35828;&#35838;&#22823;&#36187;&#30340;&#36890;&#30693;&#65288;&#21488;&#24030;&#24066;&#65289;\&#8220;&#21486;&#21658;&#8221;&#38376;&#38083;\&#21486;&#21658;\&#26368;&#20339;&#25216;&#33021;&#22870;.wmv" TargetMode="External"/><Relationship Id="rId1" Type="http://schemas.microsoft.com/office/2007/relationships/media" Target="file:///H:\2015&#24180;&#21019;&#26032;&#26479;&#25945;&#24072;&#35828;&#35838;&#22823;&#36187;&#30340;&#36890;&#30693;&#65288;&#21488;&#24030;&#24066;&#65289;\&#8220;&#21486;&#21658;&#8221;&#38376;&#38083;\&#21486;&#21658;\&#26368;&#20339;&#25216;&#33021;&#22870;.wmv" TargetMode="External"/><Relationship Id="rId6" Type="http://schemas.openxmlformats.org/officeDocument/2006/relationships/image" Target="../media/image109.jpeg"/><Relationship Id="rId5" Type="http://schemas.microsoft.com/office/2007/relationships/hdphoto" Target="../media/hdphoto3.wdp"/><Relationship Id="rId10" Type="http://schemas.openxmlformats.org/officeDocument/2006/relationships/image" Target="../media/image113.jpeg"/><Relationship Id="rId4" Type="http://schemas.openxmlformats.org/officeDocument/2006/relationships/image" Target="../media/image108.jpeg"/><Relationship Id="rId9" Type="http://schemas.openxmlformats.org/officeDocument/2006/relationships/image" Target="../media/image112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video" Target="file:///C:\Users\WLZJX\Desktop\&#21486;&#21658;\&#23398;&#29983;&#33258;&#20027;&#35780;&#20215;.wmv" TargetMode="External"/><Relationship Id="rId1" Type="http://schemas.microsoft.com/office/2007/relationships/media" Target="file:///C:\Users\WLZJX\Desktop\&#21486;&#21658;\&#23398;&#29983;&#33258;&#20027;&#35780;&#20215;.wmv" TargetMode="External"/><Relationship Id="rId6" Type="http://schemas.openxmlformats.org/officeDocument/2006/relationships/image" Target="../media/image67.png"/><Relationship Id="rId5" Type="http://schemas.openxmlformats.org/officeDocument/2006/relationships/image" Target="../media/image114.png"/><Relationship Id="rId4" Type="http://schemas.openxmlformats.org/officeDocument/2006/relationships/notesSlide" Target="../notesSlides/notesSlide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7.png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jpeg"/><Relationship Id="rId13" Type="http://schemas.openxmlformats.org/officeDocument/2006/relationships/image" Target="../media/image122.png"/><Relationship Id="rId3" Type="http://schemas.microsoft.com/office/2007/relationships/media" Target="file:///C:\Users\WLZJX\Desktop\&#21486;&#21658;\&#27700;&#20301;&#25253;&#35686;&#22120;.wmv" TargetMode="External"/><Relationship Id="rId7" Type="http://schemas.openxmlformats.org/officeDocument/2006/relationships/image" Target="../media/image116.jpeg"/><Relationship Id="rId12" Type="http://schemas.openxmlformats.org/officeDocument/2006/relationships/image" Target="../media/image121.png"/><Relationship Id="rId2" Type="http://schemas.openxmlformats.org/officeDocument/2006/relationships/video" Target="file:///C:\Users\WLZJX\Desktop\&#21486;&#21658;\&#30005;&#36335;&#35843;&#35797;SONY.wmv" TargetMode="External"/><Relationship Id="rId1" Type="http://schemas.microsoft.com/office/2007/relationships/media" Target="file:///C:\Users\WLZJX\Desktop\&#21486;&#21658;\&#30005;&#36335;&#35843;&#35797;SONY.wmv" TargetMode="External"/><Relationship Id="rId6" Type="http://schemas.openxmlformats.org/officeDocument/2006/relationships/image" Target="../media/image115.jpeg"/><Relationship Id="rId11" Type="http://schemas.openxmlformats.org/officeDocument/2006/relationships/image" Target="../media/image120.png"/><Relationship Id="rId5" Type="http://schemas.openxmlformats.org/officeDocument/2006/relationships/slideLayout" Target="../slideLayouts/slideLayout13.xml"/><Relationship Id="rId10" Type="http://schemas.openxmlformats.org/officeDocument/2006/relationships/image" Target="../media/image119.png"/><Relationship Id="rId4" Type="http://schemas.openxmlformats.org/officeDocument/2006/relationships/video" Target="file:///C:\Users\WLZJX\Desktop\&#21486;&#21658;\&#27700;&#20301;&#25253;&#35686;&#22120;.wmv" TargetMode="External"/><Relationship Id="rId9" Type="http://schemas.openxmlformats.org/officeDocument/2006/relationships/image" Target="../media/image118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file:///C:\Users\WLZJX\Desktop\&#21486;&#21658;\&#38632;&#30340;&#21360;&#35760;.mp3" TargetMode="External"/><Relationship Id="rId1" Type="http://schemas.microsoft.com/office/2007/relationships/media" Target="file:///C:\Users\WLZJX\Desktop\&#21486;&#21658;\&#38632;&#30340;&#21360;&#35760;.mp3" TargetMode="External"/><Relationship Id="rId5" Type="http://schemas.openxmlformats.org/officeDocument/2006/relationships/image" Target="../media/image126.png"/><Relationship Id="rId4" Type="http://schemas.openxmlformats.org/officeDocument/2006/relationships/image" Target="../media/image1.jpe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jpeg"/><Relationship Id="rId3" Type="http://schemas.openxmlformats.org/officeDocument/2006/relationships/image" Target="../media/image128.png"/><Relationship Id="rId7" Type="http://schemas.openxmlformats.org/officeDocument/2006/relationships/image" Target="../media/image131.jpe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0.jpeg"/><Relationship Id="rId5" Type="http://schemas.openxmlformats.org/officeDocument/2006/relationships/image" Target="../media/image129.png"/><Relationship Id="rId4" Type="http://schemas.openxmlformats.org/officeDocument/2006/relationships/image" Target="../media/image34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11"/>
          <a:stretch/>
        </p:blipFill>
        <p:spPr>
          <a:xfrm>
            <a:off x="6552711" y="-27240"/>
            <a:ext cx="5018050" cy="688524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481991" y="1268850"/>
            <a:ext cx="5666351" cy="393954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342900" indent="-342900">
              <a:lnSpc>
                <a:spcPts val="5000"/>
              </a:lnSpc>
              <a:buFont typeface="Wingdings" panose="05000000000000000000" pitchFamily="2" charset="2"/>
              <a:buChar char="Ø"/>
            </a:pPr>
            <a:r>
              <a:rPr lang="zh-CN" altLang="en-US" sz="2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加快发展现代职业教育 </a:t>
            </a:r>
            <a:r>
              <a:rPr lang="en-US" altLang="zh-CN" sz="2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,</a:t>
            </a:r>
            <a:r>
              <a:rPr lang="zh-CN" altLang="en-US" sz="2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以提高质量为</a:t>
            </a:r>
            <a:r>
              <a:rPr lang="zh-CN" altLang="en-US" sz="20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核心。</a:t>
            </a:r>
            <a:endParaRPr lang="en-US" altLang="zh-CN" sz="2000" dirty="0" smtClean="0">
              <a:solidFill>
                <a:schemeClr val="bg2">
                  <a:lumMod val="20000"/>
                  <a:lumOff val="80000"/>
                </a:schemeClr>
              </a:solidFill>
            </a:endParaRPr>
          </a:p>
          <a:p>
            <a:pPr marL="342900" indent="-342900">
              <a:lnSpc>
                <a:spcPts val="5000"/>
              </a:lnSpc>
              <a:buFont typeface="Wingdings" panose="05000000000000000000" pitchFamily="2" charset="2"/>
              <a:buChar char="Ø"/>
            </a:pPr>
            <a:r>
              <a:rPr lang="zh-CN" altLang="en-US" sz="20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大力</a:t>
            </a:r>
            <a:r>
              <a:rPr lang="zh-CN" altLang="en-US" sz="2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推动专业设置与产业需求</a:t>
            </a:r>
            <a:r>
              <a:rPr lang="zh-CN" altLang="en-US" sz="20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、课程</a:t>
            </a:r>
            <a:r>
              <a:rPr lang="zh-CN" altLang="en-US" sz="2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内容与职业标准</a:t>
            </a:r>
            <a:r>
              <a:rPr lang="zh-CN" altLang="en-US" sz="20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、教学</a:t>
            </a:r>
            <a:r>
              <a:rPr lang="zh-CN" altLang="en-US" sz="2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过程与生产过程</a:t>
            </a:r>
            <a:r>
              <a:rPr lang="zh-CN" altLang="en-US" sz="20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“三对接”。</a:t>
            </a:r>
            <a:endParaRPr lang="en-US" altLang="zh-CN" sz="2000" dirty="0" smtClean="0">
              <a:solidFill>
                <a:schemeClr val="bg2">
                  <a:lumMod val="20000"/>
                  <a:lumOff val="80000"/>
                </a:schemeClr>
              </a:solidFill>
            </a:endParaRPr>
          </a:p>
          <a:p>
            <a:pPr marL="342900" indent="-342900">
              <a:lnSpc>
                <a:spcPts val="5000"/>
              </a:lnSpc>
              <a:buFont typeface="Wingdings" panose="05000000000000000000" pitchFamily="2" charset="2"/>
              <a:buChar char="Ø"/>
            </a:pPr>
            <a:r>
              <a:rPr lang="zh-CN" altLang="en-US" sz="20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探索</a:t>
            </a:r>
            <a:r>
              <a:rPr lang="zh-CN" altLang="en-US" sz="2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中等职业学校文化基础课教学内容和教学模式的改革</a:t>
            </a:r>
            <a:r>
              <a:rPr lang="zh-CN" altLang="en-US" sz="20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创新。</a:t>
            </a:r>
            <a:endParaRPr lang="en-US" altLang="zh-CN" sz="2000" dirty="0" smtClean="0">
              <a:solidFill>
                <a:schemeClr val="bg2">
                  <a:lumMod val="20000"/>
                  <a:lumOff val="80000"/>
                </a:schemeClr>
              </a:solidFill>
            </a:endParaRPr>
          </a:p>
          <a:p>
            <a:pPr marL="342900" indent="-342900">
              <a:lnSpc>
                <a:spcPts val="5000"/>
              </a:lnSpc>
              <a:buFont typeface="Wingdings" panose="05000000000000000000" pitchFamily="2" charset="2"/>
              <a:buChar char="Ø"/>
            </a:pPr>
            <a:r>
              <a:rPr lang="zh-CN" altLang="en-US" sz="20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提升</a:t>
            </a:r>
            <a:r>
              <a:rPr lang="zh-CN" altLang="en-US" sz="2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教师教学水平 、促进教师专业</a:t>
            </a:r>
            <a:r>
              <a:rPr lang="zh-CN" altLang="en-US" sz="20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成长。</a:t>
            </a:r>
            <a:endParaRPr lang="zh-CN" altLang="en-US" sz="2000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chemeClr val="bg2">
                  <a:lumMod val="20000"/>
                  <a:lumOff val="80000"/>
                </a:schemeClr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90096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62"/>
          <p:cNvGrpSpPr>
            <a:grpSpLocks/>
          </p:cNvGrpSpPr>
          <p:nvPr/>
        </p:nvGrpSpPr>
        <p:grpSpPr bwMode="auto">
          <a:xfrm>
            <a:off x="-7231063" y="2451100"/>
            <a:ext cx="26985913" cy="160338"/>
            <a:chOff x="0" y="0"/>
            <a:chExt cx="14617624" cy="415946"/>
          </a:xfrm>
        </p:grpSpPr>
        <p:sp>
          <p:nvSpPr>
            <p:cNvPr id="18188" name="椭圆 3"/>
            <p:cNvSpPr>
              <a:spLocks noChangeArrowheads="1"/>
            </p:cNvSpPr>
            <p:nvPr/>
          </p:nvSpPr>
          <p:spPr bwMode="auto">
            <a:xfrm>
              <a:off x="0" y="0"/>
              <a:ext cx="14617624" cy="415946"/>
            </a:xfrm>
            <a:prstGeom prst="ellipse">
              <a:avLst/>
            </a:prstGeom>
            <a:gradFill rotWithShape="1">
              <a:gsLst>
                <a:gs pos="0">
                  <a:srgbClr val="3A4453"/>
                </a:gs>
                <a:gs pos="100000">
                  <a:srgbClr val="3A4453"/>
                </a:gs>
              </a:gsLst>
              <a:path path="shape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189" name="椭圆 4"/>
            <p:cNvSpPr>
              <a:spLocks noChangeArrowheads="1"/>
            </p:cNvSpPr>
            <p:nvPr/>
          </p:nvSpPr>
          <p:spPr bwMode="auto">
            <a:xfrm>
              <a:off x="4050583" y="115259"/>
              <a:ext cx="6516458" cy="185428"/>
            </a:xfrm>
            <a:prstGeom prst="ellipse">
              <a:avLst/>
            </a:prstGeom>
            <a:gradFill rotWithShape="1">
              <a:gsLst>
                <a:gs pos="0">
                  <a:srgbClr val="8C9AAF"/>
                </a:gs>
                <a:gs pos="100000">
                  <a:srgbClr val="8C9AAF"/>
                </a:gs>
              </a:gsLst>
              <a:path path="shape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</p:grpSp>
      <p:grpSp>
        <p:nvGrpSpPr>
          <p:cNvPr id="3" name="Group 102"/>
          <p:cNvGrpSpPr>
            <a:grpSpLocks/>
          </p:cNvGrpSpPr>
          <p:nvPr/>
        </p:nvGrpSpPr>
        <p:grpSpPr bwMode="auto">
          <a:xfrm>
            <a:off x="4270375" y="1231900"/>
            <a:ext cx="3521075" cy="2638425"/>
            <a:chOff x="0" y="0"/>
            <a:chExt cx="7775575" cy="7775575"/>
          </a:xfrm>
        </p:grpSpPr>
        <p:grpSp>
          <p:nvGrpSpPr>
            <p:cNvPr id="4" name="Group 107"/>
            <p:cNvGrpSpPr>
              <a:grpSpLocks/>
            </p:cNvGrpSpPr>
            <p:nvPr/>
          </p:nvGrpSpPr>
          <p:grpSpPr bwMode="auto">
            <a:xfrm rot="20405624" flipH="1">
              <a:off x="3878627" y="969991"/>
              <a:ext cx="71438" cy="5726113"/>
              <a:chOff x="0" y="0"/>
              <a:chExt cx="58" cy="8118"/>
            </a:xfrm>
          </p:grpSpPr>
          <p:grpSp>
            <p:nvGrpSpPr>
              <p:cNvPr id="5" name="Group 108"/>
              <p:cNvGrpSpPr>
                <a:grpSpLocks/>
              </p:cNvGrpSpPr>
              <p:nvPr/>
            </p:nvGrpSpPr>
            <p:grpSpPr bwMode="auto">
              <a:xfrm rot="4912194">
                <a:off x="-2175" y="4082"/>
                <a:ext cx="4400" cy="44"/>
                <a:chOff x="0" y="0"/>
                <a:chExt cx="3900" cy="136"/>
              </a:xfrm>
            </p:grpSpPr>
            <p:sp>
              <p:nvSpPr>
                <p:cNvPr id="18186" name="Rectangle 109"/>
                <p:cNvSpPr>
                  <a:spLocks noChangeArrowheads="1"/>
                </p:cNvSpPr>
                <p:nvPr/>
              </p:nvSpPr>
              <p:spPr bwMode="auto">
                <a:xfrm rot="-2892361">
                  <a:off x="1927" y="-1883"/>
                  <a:ext cx="92" cy="3855"/>
                </a:xfrm>
                <a:prstGeom prst="rect">
                  <a:avLst/>
                </a:prstGeom>
                <a:gradFill rotWithShape="1">
                  <a:gsLst>
                    <a:gs pos="0">
                      <a:srgbClr val="77ADFD"/>
                    </a:gs>
                    <a:gs pos="100000">
                      <a:srgbClr val="364E74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bevel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zh-CN">
                    <a:solidFill>
                      <a:srgbClr val="000000"/>
                    </a:solidFill>
                    <a:latin typeface="Franklin Gothic Book" pitchFamily="34" charset="0"/>
                    <a:ea typeface="黑体" pitchFamily="49" charset="-122"/>
                    <a:sym typeface="Franklin Gothic Book" pitchFamily="34" charset="0"/>
                  </a:endParaRPr>
                </a:p>
              </p:txBody>
            </p:sp>
            <p:sp>
              <p:nvSpPr>
                <p:cNvPr id="18187" name="Rectangle 110"/>
                <p:cNvSpPr>
                  <a:spLocks noChangeArrowheads="1"/>
                </p:cNvSpPr>
                <p:nvPr/>
              </p:nvSpPr>
              <p:spPr bwMode="auto">
                <a:xfrm rot="2892361" flipH="1">
                  <a:off x="1882" y="-1839"/>
                  <a:ext cx="92" cy="3855"/>
                </a:xfrm>
                <a:prstGeom prst="rect">
                  <a:avLst/>
                </a:prstGeom>
                <a:gradFill rotWithShape="1">
                  <a:gsLst>
                    <a:gs pos="0">
                      <a:srgbClr val="77ADFD"/>
                    </a:gs>
                    <a:gs pos="100000">
                      <a:srgbClr val="364E74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bevel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zh-CN">
                    <a:solidFill>
                      <a:srgbClr val="000000"/>
                    </a:solidFill>
                    <a:latin typeface="Franklin Gothic Book" pitchFamily="34" charset="0"/>
                    <a:ea typeface="黑体" pitchFamily="49" charset="-122"/>
                    <a:sym typeface="Franklin Gothic Book" pitchFamily="34" charset="0"/>
                  </a:endParaRPr>
                </a:p>
              </p:txBody>
            </p:sp>
          </p:grpSp>
          <p:grpSp>
            <p:nvGrpSpPr>
              <p:cNvPr id="6" name="Group 111"/>
              <p:cNvGrpSpPr>
                <a:grpSpLocks/>
              </p:cNvGrpSpPr>
              <p:nvPr/>
            </p:nvGrpSpPr>
            <p:grpSpPr bwMode="auto">
              <a:xfrm>
                <a:off x="0" y="0"/>
                <a:ext cx="58" cy="8118"/>
                <a:chOff x="0" y="0"/>
                <a:chExt cx="58" cy="8118"/>
              </a:xfrm>
            </p:grpSpPr>
            <p:grpSp>
              <p:nvGrpSpPr>
                <p:cNvPr id="7" name="Group 112"/>
                <p:cNvGrpSpPr>
                  <a:grpSpLocks/>
                </p:cNvGrpSpPr>
                <p:nvPr/>
              </p:nvGrpSpPr>
              <p:grpSpPr bwMode="auto">
                <a:xfrm rot="7938616">
                  <a:off x="-2164" y="4062"/>
                  <a:ext cx="4400" cy="44"/>
                  <a:chOff x="0" y="0"/>
                  <a:chExt cx="3900" cy="136"/>
                </a:xfrm>
              </p:grpSpPr>
              <p:sp>
                <p:nvSpPr>
                  <p:cNvPr id="18184" name="Rectangle 113"/>
                  <p:cNvSpPr>
                    <a:spLocks noChangeArrowheads="1"/>
                  </p:cNvSpPr>
                  <p:nvPr/>
                </p:nvSpPr>
                <p:spPr bwMode="auto">
                  <a:xfrm rot="-2892361">
                    <a:off x="1927" y="-1883"/>
                    <a:ext cx="92" cy="385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77ADFD"/>
                      </a:gs>
                      <a:gs pos="100000">
                        <a:srgbClr val="364E74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bevel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zh-CN" altLang="zh-CN">
                      <a:solidFill>
                        <a:srgbClr val="000000"/>
                      </a:solidFill>
                      <a:latin typeface="Franklin Gothic Book" pitchFamily="34" charset="0"/>
                      <a:ea typeface="黑体" pitchFamily="49" charset="-122"/>
                      <a:sym typeface="Franklin Gothic Book" pitchFamily="34" charset="0"/>
                    </a:endParaRPr>
                  </a:p>
                </p:txBody>
              </p:sp>
              <p:sp>
                <p:nvSpPr>
                  <p:cNvPr id="18185" name="Rectangle 114"/>
                  <p:cNvSpPr>
                    <a:spLocks noChangeArrowheads="1"/>
                  </p:cNvSpPr>
                  <p:nvPr/>
                </p:nvSpPr>
                <p:spPr bwMode="auto">
                  <a:xfrm rot="2892361" flipH="1">
                    <a:off x="1882" y="-1839"/>
                    <a:ext cx="92" cy="385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77ADFD"/>
                      </a:gs>
                      <a:gs pos="100000">
                        <a:srgbClr val="364E74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bevel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zh-CN" altLang="zh-CN">
                      <a:solidFill>
                        <a:srgbClr val="000000"/>
                      </a:solidFill>
                      <a:latin typeface="Franklin Gothic Book" pitchFamily="34" charset="0"/>
                      <a:ea typeface="黑体" pitchFamily="49" charset="-122"/>
                      <a:sym typeface="Franklin Gothic Book" pitchFamily="34" charset="0"/>
                    </a:endParaRPr>
                  </a:p>
                </p:txBody>
              </p:sp>
            </p:grpSp>
            <p:grpSp>
              <p:nvGrpSpPr>
                <p:cNvPr id="8" name="Group 115"/>
                <p:cNvGrpSpPr>
                  <a:grpSpLocks/>
                </p:cNvGrpSpPr>
                <p:nvPr/>
              </p:nvGrpSpPr>
              <p:grpSpPr bwMode="auto">
                <a:xfrm rot="6247137">
                  <a:off x="-4035" y="4035"/>
                  <a:ext cx="8118" cy="48"/>
                  <a:chOff x="0" y="0"/>
                  <a:chExt cx="3900" cy="136"/>
                </a:xfrm>
              </p:grpSpPr>
              <p:sp>
                <p:nvSpPr>
                  <p:cNvPr id="18182" name="Rectangle 116"/>
                  <p:cNvSpPr>
                    <a:spLocks noChangeArrowheads="1"/>
                  </p:cNvSpPr>
                  <p:nvPr/>
                </p:nvSpPr>
                <p:spPr bwMode="auto">
                  <a:xfrm rot="-2892361">
                    <a:off x="1927" y="-1883"/>
                    <a:ext cx="92" cy="385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77ADFD"/>
                      </a:gs>
                      <a:gs pos="100000">
                        <a:srgbClr val="364E74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bevel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zh-CN" altLang="zh-CN">
                      <a:solidFill>
                        <a:srgbClr val="000000"/>
                      </a:solidFill>
                      <a:latin typeface="Franklin Gothic Book" pitchFamily="34" charset="0"/>
                      <a:ea typeface="黑体" pitchFamily="49" charset="-122"/>
                      <a:sym typeface="Franklin Gothic Book" pitchFamily="34" charset="0"/>
                    </a:endParaRPr>
                  </a:p>
                </p:txBody>
              </p:sp>
              <p:sp>
                <p:nvSpPr>
                  <p:cNvPr id="18183" name="Rectangle 117"/>
                  <p:cNvSpPr>
                    <a:spLocks noChangeArrowheads="1"/>
                  </p:cNvSpPr>
                  <p:nvPr/>
                </p:nvSpPr>
                <p:spPr bwMode="auto">
                  <a:xfrm rot="2892361" flipH="1">
                    <a:off x="1882" y="-1839"/>
                    <a:ext cx="92" cy="385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77ADFD"/>
                      </a:gs>
                      <a:gs pos="100000">
                        <a:srgbClr val="364E74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bevel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zh-CN" altLang="zh-CN">
                      <a:solidFill>
                        <a:srgbClr val="000000"/>
                      </a:solidFill>
                      <a:latin typeface="Franklin Gothic Book" pitchFamily="34" charset="0"/>
                      <a:ea typeface="黑体" pitchFamily="49" charset="-122"/>
                      <a:sym typeface="Franklin Gothic Book" pitchFamily="34" charset="0"/>
                    </a:endParaRPr>
                  </a:p>
                </p:txBody>
              </p:sp>
            </p:grpSp>
          </p:grpSp>
        </p:grpSp>
        <p:grpSp>
          <p:nvGrpSpPr>
            <p:cNvPr id="9" name="Group 118"/>
            <p:cNvGrpSpPr>
              <a:grpSpLocks/>
            </p:cNvGrpSpPr>
            <p:nvPr/>
          </p:nvGrpSpPr>
          <p:grpSpPr bwMode="auto">
            <a:xfrm rot="3389031">
              <a:off x="3891327" y="2174904"/>
              <a:ext cx="73026" cy="3384550"/>
              <a:chOff x="0" y="0"/>
              <a:chExt cx="58" cy="8118"/>
            </a:xfrm>
          </p:grpSpPr>
          <p:grpSp>
            <p:nvGrpSpPr>
              <p:cNvPr id="10" name="Group 119"/>
              <p:cNvGrpSpPr>
                <a:grpSpLocks/>
              </p:cNvGrpSpPr>
              <p:nvPr/>
            </p:nvGrpSpPr>
            <p:grpSpPr bwMode="auto">
              <a:xfrm rot="4912194">
                <a:off x="-2175" y="4082"/>
                <a:ext cx="4400" cy="44"/>
                <a:chOff x="0" y="0"/>
                <a:chExt cx="3900" cy="136"/>
              </a:xfrm>
            </p:grpSpPr>
            <p:sp>
              <p:nvSpPr>
                <p:cNvPr id="18176" name="Rectangle 120"/>
                <p:cNvSpPr>
                  <a:spLocks noChangeArrowheads="1"/>
                </p:cNvSpPr>
                <p:nvPr/>
              </p:nvSpPr>
              <p:spPr bwMode="auto">
                <a:xfrm rot="-2892361">
                  <a:off x="1927" y="-1883"/>
                  <a:ext cx="92" cy="3855"/>
                </a:xfrm>
                <a:prstGeom prst="rect">
                  <a:avLst/>
                </a:prstGeom>
                <a:gradFill rotWithShape="1">
                  <a:gsLst>
                    <a:gs pos="0">
                      <a:srgbClr val="77ADFD"/>
                    </a:gs>
                    <a:gs pos="100000">
                      <a:srgbClr val="364E74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bevel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zh-CN">
                    <a:solidFill>
                      <a:srgbClr val="000000"/>
                    </a:solidFill>
                    <a:latin typeface="Franklin Gothic Book" pitchFamily="34" charset="0"/>
                    <a:ea typeface="黑体" pitchFamily="49" charset="-122"/>
                    <a:sym typeface="Franklin Gothic Book" pitchFamily="34" charset="0"/>
                  </a:endParaRPr>
                </a:p>
              </p:txBody>
            </p:sp>
            <p:sp>
              <p:nvSpPr>
                <p:cNvPr id="18177" name="Rectangle 121"/>
                <p:cNvSpPr>
                  <a:spLocks noChangeArrowheads="1"/>
                </p:cNvSpPr>
                <p:nvPr/>
              </p:nvSpPr>
              <p:spPr bwMode="auto">
                <a:xfrm rot="2892361" flipH="1">
                  <a:off x="1882" y="-1839"/>
                  <a:ext cx="92" cy="3855"/>
                </a:xfrm>
                <a:prstGeom prst="rect">
                  <a:avLst/>
                </a:prstGeom>
                <a:gradFill rotWithShape="1">
                  <a:gsLst>
                    <a:gs pos="0">
                      <a:srgbClr val="77ADFD"/>
                    </a:gs>
                    <a:gs pos="100000">
                      <a:srgbClr val="364E74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bevel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zh-CN">
                    <a:solidFill>
                      <a:srgbClr val="000000"/>
                    </a:solidFill>
                    <a:latin typeface="Franklin Gothic Book" pitchFamily="34" charset="0"/>
                    <a:ea typeface="黑体" pitchFamily="49" charset="-122"/>
                    <a:sym typeface="Franklin Gothic Book" pitchFamily="34" charset="0"/>
                  </a:endParaRPr>
                </a:p>
              </p:txBody>
            </p:sp>
          </p:grpSp>
          <p:grpSp>
            <p:nvGrpSpPr>
              <p:cNvPr id="11" name="Group 122"/>
              <p:cNvGrpSpPr>
                <a:grpSpLocks/>
              </p:cNvGrpSpPr>
              <p:nvPr/>
            </p:nvGrpSpPr>
            <p:grpSpPr bwMode="auto">
              <a:xfrm>
                <a:off x="0" y="0"/>
                <a:ext cx="58" cy="8118"/>
                <a:chOff x="0" y="0"/>
                <a:chExt cx="58" cy="8118"/>
              </a:xfrm>
            </p:grpSpPr>
            <p:grpSp>
              <p:nvGrpSpPr>
                <p:cNvPr id="12" name="Group 123"/>
                <p:cNvGrpSpPr>
                  <a:grpSpLocks/>
                </p:cNvGrpSpPr>
                <p:nvPr/>
              </p:nvGrpSpPr>
              <p:grpSpPr bwMode="auto">
                <a:xfrm rot="7938616">
                  <a:off x="-2164" y="4062"/>
                  <a:ext cx="4400" cy="44"/>
                  <a:chOff x="0" y="0"/>
                  <a:chExt cx="3900" cy="136"/>
                </a:xfrm>
              </p:grpSpPr>
              <p:sp>
                <p:nvSpPr>
                  <p:cNvPr id="18174" name="Rectangle 124"/>
                  <p:cNvSpPr>
                    <a:spLocks noChangeArrowheads="1"/>
                  </p:cNvSpPr>
                  <p:nvPr/>
                </p:nvSpPr>
                <p:spPr bwMode="auto">
                  <a:xfrm rot="-2892361">
                    <a:off x="1927" y="-1883"/>
                    <a:ext cx="92" cy="385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77ADFD"/>
                      </a:gs>
                      <a:gs pos="100000">
                        <a:srgbClr val="364E74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bevel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zh-CN" altLang="zh-CN">
                      <a:solidFill>
                        <a:srgbClr val="000000"/>
                      </a:solidFill>
                      <a:latin typeface="Franklin Gothic Book" pitchFamily="34" charset="0"/>
                      <a:ea typeface="黑体" pitchFamily="49" charset="-122"/>
                      <a:sym typeface="Franklin Gothic Book" pitchFamily="34" charset="0"/>
                    </a:endParaRPr>
                  </a:p>
                </p:txBody>
              </p:sp>
              <p:sp>
                <p:nvSpPr>
                  <p:cNvPr id="18175" name="Rectangle 125"/>
                  <p:cNvSpPr>
                    <a:spLocks noChangeArrowheads="1"/>
                  </p:cNvSpPr>
                  <p:nvPr/>
                </p:nvSpPr>
                <p:spPr bwMode="auto">
                  <a:xfrm rot="2892361" flipH="1">
                    <a:off x="1882" y="-1839"/>
                    <a:ext cx="92" cy="385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77ADFD"/>
                      </a:gs>
                      <a:gs pos="100000">
                        <a:srgbClr val="364E74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bevel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zh-CN" altLang="zh-CN">
                      <a:solidFill>
                        <a:srgbClr val="000000"/>
                      </a:solidFill>
                      <a:latin typeface="Franklin Gothic Book" pitchFamily="34" charset="0"/>
                      <a:ea typeface="黑体" pitchFamily="49" charset="-122"/>
                      <a:sym typeface="Franklin Gothic Book" pitchFamily="34" charset="0"/>
                    </a:endParaRPr>
                  </a:p>
                </p:txBody>
              </p:sp>
            </p:grpSp>
            <p:grpSp>
              <p:nvGrpSpPr>
                <p:cNvPr id="13" name="Group 126"/>
                <p:cNvGrpSpPr>
                  <a:grpSpLocks/>
                </p:cNvGrpSpPr>
                <p:nvPr/>
              </p:nvGrpSpPr>
              <p:grpSpPr bwMode="auto">
                <a:xfrm rot="6247137">
                  <a:off x="-4035" y="4035"/>
                  <a:ext cx="8118" cy="48"/>
                  <a:chOff x="0" y="0"/>
                  <a:chExt cx="3900" cy="136"/>
                </a:xfrm>
              </p:grpSpPr>
              <p:sp>
                <p:nvSpPr>
                  <p:cNvPr id="18172" name="Rectangle 127"/>
                  <p:cNvSpPr>
                    <a:spLocks noChangeArrowheads="1"/>
                  </p:cNvSpPr>
                  <p:nvPr/>
                </p:nvSpPr>
                <p:spPr bwMode="auto">
                  <a:xfrm rot="-2892361">
                    <a:off x="1927" y="-1883"/>
                    <a:ext cx="92" cy="385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77ADFD"/>
                      </a:gs>
                      <a:gs pos="100000">
                        <a:srgbClr val="364E74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bevel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zh-CN" altLang="zh-CN">
                      <a:solidFill>
                        <a:srgbClr val="000000"/>
                      </a:solidFill>
                      <a:latin typeface="Franklin Gothic Book" pitchFamily="34" charset="0"/>
                      <a:ea typeface="黑体" pitchFamily="49" charset="-122"/>
                      <a:sym typeface="Franklin Gothic Book" pitchFamily="34" charset="0"/>
                    </a:endParaRPr>
                  </a:p>
                </p:txBody>
              </p:sp>
              <p:sp>
                <p:nvSpPr>
                  <p:cNvPr id="18173" name="Rectangle 128"/>
                  <p:cNvSpPr>
                    <a:spLocks noChangeArrowheads="1"/>
                  </p:cNvSpPr>
                  <p:nvPr/>
                </p:nvSpPr>
                <p:spPr bwMode="auto">
                  <a:xfrm rot="2892361" flipH="1">
                    <a:off x="1882" y="-1839"/>
                    <a:ext cx="92" cy="385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77ADFD"/>
                      </a:gs>
                      <a:gs pos="100000">
                        <a:srgbClr val="364E74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bevel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zh-CN" altLang="zh-CN">
                      <a:solidFill>
                        <a:srgbClr val="000000"/>
                      </a:solidFill>
                      <a:latin typeface="Franklin Gothic Book" pitchFamily="34" charset="0"/>
                      <a:ea typeface="黑体" pitchFamily="49" charset="-122"/>
                      <a:sym typeface="Franklin Gothic Book" pitchFamily="34" charset="0"/>
                    </a:endParaRPr>
                  </a:p>
                </p:txBody>
              </p:sp>
            </p:grpSp>
          </p:grpSp>
        </p:grpSp>
        <p:grpSp>
          <p:nvGrpSpPr>
            <p:cNvPr id="14" name="Group 129"/>
            <p:cNvGrpSpPr>
              <a:grpSpLocks/>
            </p:cNvGrpSpPr>
            <p:nvPr/>
          </p:nvGrpSpPr>
          <p:grpSpPr bwMode="auto">
            <a:xfrm>
              <a:off x="1646603" y="1643091"/>
              <a:ext cx="4537075" cy="4537075"/>
              <a:chOff x="0" y="0"/>
              <a:chExt cx="2858" cy="2858"/>
            </a:xfrm>
          </p:grpSpPr>
          <p:sp>
            <p:nvSpPr>
              <p:cNvPr id="18161" name="Oval 13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858" cy="2858"/>
              </a:xfrm>
              <a:prstGeom prst="ellipse">
                <a:avLst/>
              </a:prstGeom>
              <a:gradFill rotWithShape="1">
                <a:gsLst>
                  <a:gs pos="0">
                    <a:srgbClr val="5197FD"/>
                  </a:gs>
                  <a:gs pos="100000">
                    <a:srgbClr val="254474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>
                  <a:solidFill>
                    <a:srgbClr val="000000"/>
                  </a:solidFill>
                  <a:latin typeface="Franklin Gothic Book" pitchFamily="34" charset="0"/>
                  <a:ea typeface="黑体" pitchFamily="49" charset="-122"/>
                  <a:sym typeface="Franklin Gothic Book" pitchFamily="34" charset="0"/>
                </a:endParaRPr>
              </a:p>
            </p:txBody>
          </p:sp>
          <p:sp>
            <p:nvSpPr>
              <p:cNvPr id="18162" name="Oval 131"/>
              <p:cNvSpPr>
                <a:spLocks noChangeArrowheads="1"/>
              </p:cNvSpPr>
              <p:nvPr/>
            </p:nvSpPr>
            <p:spPr bwMode="auto">
              <a:xfrm>
                <a:off x="228" y="272"/>
                <a:ext cx="2313" cy="2313"/>
              </a:xfrm>
              <a:prstGeom prst="ellipse">
                <a:avLst/>
              </a:prstGeom>
              <a:gradFill rotWithShape="1">
                <a:gsLst>
                  <a:gs pos="0">
                    <a:srgbClr val="5197FD"/>
                  </a:gs>
                  <a:gs pos="100000">
                    <a:srgbClr val="254474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>
                  <a:solidFill>
                    <a:srgbClr val="000000"/>
                  </a:solidFill>
                  <a:latin typeface="Franklin Gothic Book" pitchFamily="34" charset="0"/>
                  <a:ea typeface="黑体" pitchFamily="49" charset="-122"/>
                  <a:sym typeface="Franklin Gothic Book" pitchFamily="34" charset="0"/>
                </a:endParaRPr>
              </a:p>
            </p:txBody>
          </p:sp>
          <p:sp>
            <p:nvSpPr>
              <p:cNvPr id="18163" name="Oval 132"/>
              <p:cNvSpPr>
                <a:spLocks noChangeArrowheads="1"/>
              </p:cNvSpPr>
              <p:nvPr/>
            </p:nvSpPr>
            <p:spPr bwMode="auto">
              <a:xfrm>
                <a:off x="499" y="453"/>
                <a:ext cx="1904" cy="1904"/>
              </a:xfrm>
              <a:prstGeom prst="ellipse">
                <a:avLst/>
              </a:prstGeom>
              <a:gradFill rotWithShape="1">
                <a:gsLst>
                  <a:gs pos="0">
                    <a:srgbClr val="5197FD"/>
                  </a:gs>
                  <a:gs pos="100000">
                    <a:srgbClr val="254474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>
                  <a:solidFill>
                    <a:srgbClr val="000000"/>
                  </a:solidFill>
                  <a:latin typeface="Franklin Gothic Book" pitchFamily="34" charset="0"/>
                  <a:ea typeface="黑体" pitchFamily="49" charset="-122"/>
                  <a:sym typeface="Franklin Gothic Book" pitchFamily="34" charset="0"/>
                </a:endParaRPr>
              </a:p>
            </p:txBody>
          </p:sp>
          <p:sp>
            <p:nvSpPr>
              <p:cNvPr id="18164" name="Oval 133"/>
              <p:cNvSpPr>
                <a:spLocks noChangeArrowheads="1"/>
              </p:cNvSpPr>
              <p:nvPr/>
            </p:nvSpPr>
            <p:spPr bwMode="auto">
              <a:xfrm>
                <a:off x="681" y="725"/>
                <a:ext cx="1405" cy="1405"/>
              </a:xfrm>
              <a:prstGeom prst="ellipse">
                <a:avLst/>
              </a:prstGeom>
              <a:gradFill rotWithShape="1">
                <a:gsLst>
                  <a:gs pos="0">
                    <a:srgbClr val="5197FD"/>
                  </a:gs>
                  <a:gs pos="100000">
                    <a:srgbClr val="254474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>
                  <a:solidFill>
                    <a:srgbClr val="000000"/>
                  </a:solidFill>
                  <a:latin typeface="Franklin Gothic Book" pitchFamily="34" charset="0"/>
                  <a:ea typeface="黑体" pitchFamily="49" charset="-122"/>
                  <a:sym typeface="Franklin Gothic Book" pitchFamily="34" charset="0"/>
                </a:endParaRPr>
              </a:p>
            </p:txBody>
          </p:sp>
          <p:sp>
            <p:nvSpPr>
              <p:cNvPr id="18165" name="Oval 134"/>
              <p:cNvSpPr>
                <a:spLocks noChangeArrowheads="1"/>
              </p:cNvSpPr>
              <p:nvPr/>
            </p:nvSpPr>
            <p:spPr bwMode="auto">
              <a:xfrm>
                <a:off x="953" y="907"/>
                <a:ext cx="951" cy="951"/>
              </a:xfrm>
              <a:prstGeom prst="ellipse">
                <a:avLst/>
              </a:prstGeom>
              <a:gradFill rotWithShape="1">
                <a:gsLst>
                  <a:gs pos="0">
                    <a:srgbClr val="5197FD"/>
                  </a:gs>
                  <a:gs pos="100000">
                    <a:srgbClr val="254474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>
                  <a:solidFill>
                    <a:srgbClr val="000000"/>
                  </a:solidFill>
                  <a:latin typeface="Franklin Gothic Book" pitchFamily="34" charset="0"/>
                  <a:ea typeface="黑体" pitchFamily="49" charset="-122"/>
                  <a:sym typeface="Franklin Gothic Book" pitchFamily="34" charset="0"/>
                </a:endParaRPr>
              </a:p>
            </p:txBody>
          </p:sp>
          <p:sp>
            <p:nvSpPr>
              <p:cNvPr id="18166" name="Oval 135"/>
              <p:cNvSpPr>
                <a:spLocks noChangeArrowheads="1"/>
              </p:cNvSpPr>
              <p:nvPr/>
            </p:nvSpPr>
            <p:spPr bwMode="auto">
              <a:xfrm>
                <a:off x="1134" y="1134"/>
                <a:ext cx="588" cy="588"/>
              </a:xfrm>
              <a:prstGeom prst="ellipse">
                <a:avLst/>
              </a:prstGeom>
              <a:gradFill rotWithShape="1">
                <a:gsLst>
                  <a:gs pos="0">
                    <a:srgbClr val="5197FD"/>
                  </a:gs>
                  <a:gs pos="100000">
                    <a:srgbClr val="254474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>
                  <a:solidFill>
                    <a:srgbClr val="000000"/>
                  </a:solidFill>
                  <a:latin typeface="Franklin Gothic Book" pitchFamily="34" charset="0"/>
                  <a:ea typeface="黑体" pitchFamily="49" charset="-122"/>
                  <a:sym typeface="Franklin Gothic Book" pitchFamily="34" charset="0"/>
                </a:endParaRPr>
              </a:p>
            </p:txBody>
          </p:sp>
          <p:sp>
            <p:nvSpPr>
              <p:cNvPr id="18167" name="Oval 136"/>
              <p:cNvSpPr>
                <a:spLocks noChangeArrowheads="1"/>
              </p:cNvSpPr>
              <p:nvPr/>
            </p:nvSpPr>
            <p:spPr bwMode="auto">
              <a:xfrm>
                <a:off x="1225" y="1224"/>
                <a:ext cx="406" cy="406"/>
              </a:xfrm>
              <a:prstGeom prst="ellipse">
                <a:avLst/>
              </a:prstGeom>
              <a:gradFill rotWithShape="1">
                <a:gsLst>
                  <a:gs pos="0">
                    <a:srgbClr val="5197FD"/>
                  </a:gs>
                  <a:gs pos="100000">
                    <a:srgbClr val="254474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>
                  <a:solidFill>
                    <a:srgbClr val="000000"/>
                  </a:solidFill>
                  <a:latin typeface="Franklin Gothic Book" pitchFamily="34" charset="0"/>
                  <a:ea typeface="黑体" pitchFamily="49" charset="-122"/>
                  <a:sym typeface="Franklin Gothic Book" pitchFamily="34" charset="0"/>
                </a:endParaRPr>
              </a:p>
            </p:txBody>
          </p:sp>
        </p:grpSp>
        <p:grpSp>
          <p:nvGrpSpPr>
            <p:cNvPr id="15" name="Group 137"/>
            <p:cNvGrpSpPr>
              <a:grpSpLocks/>
            </p:cNvGrpSpPr>
            <p:nvPr/>
          </p:nvGrpSpPr>
          <p:grpSpPr bwMode="auto">
            <a:xfrm rot="2412997">
              <a:off x="2965815" y="2213004"/>
              <a:ext cx="1965325" cy="3325813"/>
              <a:chOff x="0" y="0"/>
              <a:chExt cx="2132" cy="3607"/>
            </a:xfrm>
          </p:grpSpPr>
          <p:grpSp>
            <p:nvGrpSpPr>
              <p:cNvPr id="16" name="Group 138"/>
              <p:cNvGrpSpPr>
                <a:grpSpLocks/>
              </p:cNvGrpSpPr>
              <p:nvPr/>
            </p:nvGrpSpPr>
            <p:grpSpPr bwMode="auto">
              <a:xfrm rot="20405624" flipH="1">
                <a:off x="1035" y="0"/>
                <a:ext cx="45" cy="3607"/>
                <a:chOff x="0" y="0"/>
                <a:chExt cx="58" cy="8118"/>
              </a:xfrm>
            </p:grpSpPr>
            <p:grpSp>
              <p:nvGrpSpPr>
                <p:cNvPr id="17" name="Group 139"/>
                <p:cNvGrpSpPr>
                  <a:grpSpLocks/>
                </p:cNvGrpSpPr>
                <p:nvPr/>
              </p:nvGrpSpPr>
              <p:grpSpPr bwMode="auto">
                <a:xfrm rot="4912194">
                  <a:off x="-2175" y="4082"/>
                  <a:ext cx="4400" cy="44"/>
                  <a:chOff x="0" y="0"/>
                  <a:chExt cx="3900" cy="136"/>
                </a:xfrm>
              </p:grpSpPr>
              <p:sp>
                <p:nvSpPr>
                  <p:cNvPr id="18159" name="Rectangle 140"/>
                  <p:cNvSpPr>
                    <a:spLocks noChangeArrowheads="1"/>
                  </p:cNvSpPr>
                  <p:nvPr/>
                </p:nvSpPr>
                <p:spPr bwMode="auto">
                  <a:xfrm rot="-2892361">
                    <a:off x="1927" y="-1883"/>
                    <a:ext cx="92" cy="385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77ADFD"/>
                      </a:gs>
                      <a:gs pos="100000">
                        <a:srgbClr val="364E74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bevel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zh-CN" altLang="zh-CN">
                      <a:solidFill>
                        <a:srgbClr val="000000"/>
                      </a:solidFill>
                      <a:latin typeface="Franklin Gothic Book" pitchFamily="34" charset="0"/>
                      <a:ea typeface="黑体" pitchFamily="49" charset="-122"/>
                      <a:sym typeface="Franklin Gothic Book" pitchFamily="34" charset="0"/>
                    </a:endParaRPr>
                  </a:p>
                </p:txBody>
              </p:sp>
              <p:sp>
                <p:nvSpPr>
                  <p:cNvPr id="18160" name="Rectangle 141"/>
                  <p:cNvSpPr>
                    <a:spLocks noChangeArrowheads="1"/>
                  </p:cNvSpPr>
                  <p:nvPr/>
                </p:nvSpPr>
                <p:spPr bwMode="auto">
                  <a:xfrm rot="2892361" flipH="1">
                    <a:off x="1882" y="-1839"/>
                    <a:ext cx="92" cy="385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77ADFD"/>
                      </a:gs>
                      <a:gs pos="100000">
                        <a:srgbClr val="364E74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bevel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zh-CN" altLang="zh-CN">
                      <a:solidFill>
                        <a:srgbClr val="000000"/>
                      </a:solidFill>
                      <a:latin typeface="Franklin Gothic Book" pitchFamily="34" charset="0"/>
                      <a:ea typeface="黑体" pitchFamily="49" charset="-122"/>
                      <a:sym typeface="Franklin Gothic Book" pitchFamily="34" charset="0"/>
                    </a:endParaRPr>
                  </a:p>
                </p:txBody>
              </p:sp>
            </p:grpSp>
            <p:grpSp>
              <p:nvGrpSpPr>
                <p:cNvPr id="18" name="Group 142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58" cy="8118"/>
                  <a:chOff x="0" y="0"/>
                  <a:chExt cx="58" cy="8118"/>
                </a:xfrm>
              </p:grpSpPr>
              <p:grpSp>
                <p:nvGrpSpPr>
                  <p:cNvPr id="19" name="Group 143"/>
                  <p:cNvGrpSpPr>
                    <a:grpSpLocks/>
                  </p:cNvGrpSpPr>
                  <p:nvPr/>
                </p:nvGrpSpPr>
                <p:grpSpPr bwMode="auto">
                  <a:xfrm rot="7938616">
                    <a:off x="-2164" y="4062"/>
                    <a:ext cx="4400" cy="44"/>
                    <a:chOff x="0" y="0"/>
                    <a:chExt cx="3900" cy="136"/>
                  </a:xfrm>
                </p:grpSpPr>
                <p:sp>
                  <p:nvSpPr>
                    <p:cNvPr id="18157" name="Rectangle 144"/>
                    <p:cNvSpPr>
                      <a:spLocks noChangeArrowheads="1"/>
                    </p:cNvSpPr>
                    <p:nvPr/>
                  </p:nvSpPr>
                  <p:spPr bwMode="auto">
                    <a:xfrm rot="-2892361">
                      <a:off x="1927" y="-1883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/>
                        </a:gs>
                        <a:gs pos="100000">
                          <a:srgbClr val="364E74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bevel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zh-CN">
                        <a:solidFill>
                          <a:srgbClr val="000000"/>
                        </a:solidFill>
                        <a:latin typeface="Franklin Gothic Book" pitchFamily="34" charset="0"/>
                        <a:ea typeface="黑体" pitchFamily="49" charset="-122"/>
                        <a:sym typeface="Franklin Gothic Book" pitchFamily="34" charset="0"/>
                      </a:endParaRPr>
                    </a:p>
                  </p:txBody>
                </p:sp>
                <p:sp>
                  <p:nvSpPr>
                    <p:cNvPr id="18158" name="Rectangle 145"/>
                    <p:cNvSpPr>
                      <a:spLocks noChangeArrowheads="1"/>
                    </p:cNvSpPr>
                    <p:nvPr/>
                  </p:nvSpPr>
                  <p:spPr bwMode="auto">
                    <a:xfrm rot="2892361" flipH="1">
                      <a:off x="1882" y="-1839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/>
                        </a:gs>
                        <a:gs pos="100000">
                          <a:srgbClr val="364E74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bevel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zh-CN">
                        <a:solidFill>
                          <a:srgbClr val="000000"/>
                        </a:solidFill>
                        <a:latin typeface="Franklin Gothic Book" pitchFamily="34" charset="0"/>
                        <a:ea typeface="黑体" pitchFamily="49" charset="-122"/>
                        <a:sym typeface="Franklin Gothic Book" pitchFamily="34" charset="0"/>
                      </a:endParaRPr>
                    </a:p>
                  </p:txBody>
                </p:sp>
              </p:grpSp>
              <p:grpSp>
                <p:nvGrpSpPr>
                  <p:cNvPr id="20" name="Group 146"/>
                  <p:cNvGrpSpPr>
                    <a:grpSpLocks/>
                  </p:cNvGrpSpPr>
                  <p:nvPr/>
                </p:nvGrpSpPr>
                <p:grpSpPr bwMode="auto">
                  <a:xfrm rot="6247137">
                    <a:off x="-4035" y="4035"/>
                    <a:ext cx="8118" cy="48"/>
                    <a:chOff x="0" y="0"/>
                    <a:chExt cx="3900" cy="136"/>
                  </a:xfrm>
                </p:grpSpPr>
                <p:sp>
                  <p:nvSpPr>
                    <p:cNvPr id="18155" name="Rectangle 147"/>
                    <p:cNvSpPr>
                      <a:spLocks noChangeArrowheads="1"/>
                    </p:cNvSpPr>
                    <p:nvPr/>
                  </p:nvSpPr>
                  <p:spPr bwMode="auto">
                    <a:xfrm rot="-2892361">
                      <a:off x="1927" y="-1883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/>
                        </a:gs>
                        <a:gs pos="100000">
                          <a:srgbClr val="364E74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bevel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zh-CN">
                        <a:solidFill>
                          <a:srgbClr val="000000"/>
                        </a:solidFill>
                        <a:latin typeface="Franklin Gothic Book" pitchFamily="34" charset="0"/>
                        <a:ea typeface="黑体" pitchFamily="49" charset="-122"/>
                        <a:sym typeface="Franklin Gothic Book" pitchFamily="34" charset="0"/>
                      </a:endParaRPr>
                    </a:p>
                  </p:txBody>
                </p:sp>
                <p:sp>
                  <p:nvSpPr>
                    <p:cNvPr id="18156" name="Rectangle 148"/>
                    <p:cNvSpPr>
                      <a:spLocks noChangeArrowheads="1"/>
                    </p:cNvSpPr>
                    <p:nvPr/>
                  </p:nvSpPr>
                  <p:spPr bwMode="auto">
                    <a:xfrm rot="2892361" flipH="1">
                      <a:off x="1882" y="-1839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/>
                        </a:gs>
                        <a:gs pos="100000">
                          <a:srgbClr val="364E74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bevel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zh-CN">
                        <a:solidFill>
                          <a:srgbClr val="000000"/>
                        </a:solidFill>
                        <a:latin typeface="Franklin Gothic Book" pitchFamily="34" charset="0"/>
                        <a:ea typeface="黑体" pitchFamily="49" charset="-122"/>
                        <a:sym typeface="Franklin Gothic Book" pitchFamily="34" charset="0"/>
                      </a:endParaRPr>
                    </a:p>
                  </p:txBody>
                </p:sp>
              </p:grpSp>
            </p:grpSp>
          </p:grpSp>
          <p:grpSp>
            <p:nvGrpSpPr>
              <p:cNvPr id="21" name="Group 149"/>
              <p:cNvGrpSpPr>
                <a:grpSpLocks/>
              </p:cNvGrpSpPr>
              <p:nvPr/>
            </p:nvGrpSpPr>
            <p:grpSpPr bwMode="auto">
              <a:xfrm rot="3389031">
                <a:off x="1043" y="759"/>
                <a:ext cx="46" cy="2132"/>
                <a:chOff x="0" y="0"/>
                <a:chExt cx="58" cy="8118"/>
              </a:xfrm>
            </p:grpSpPr>
            <p:grpSp>
              <p:nvGrpSpPr>
                <p:cNvPr id="22" name="Group 150"/>
                <p:cNvGrpSpPr>
                  <a:grpSpLocks/>
                </p:cNvGrpSpPr>
                <p:nvPr/>
              </p:nvGrpSpPr>
              <p:grpSpPr bwMode="auto">
                <a:xfrm rot="4912194">
                  <a:off x="-2175" y="4082"/>
                  <a:ext cx="4400" cy="44"/>
                  <a:chOff x="0" y="0"/>
                  <a:chExt cx="3900" cy="136"/>
                </a:xfrm>
              </p:grpSpPr>
              <p:sp>
                <p:nvSpPr>
                  <p:cNvPr id="18149" name="Rectangle 151"/>
                  <p:cNvSpPr>
                    <a:spLocks noChangeArrowheads="1"/>
                  </p:cNvSpPr>
                  <p:nvPr/>
                </p:nvSpPr>
                <p:spPr bwMode="auto">
                  <a:xfrm rot="-2892361">
                    <a:off x="1927" y="-1883"/>
                    <a:ext cx="92" cy="385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77ADFD"/>
                      </a:gs>
                      <a:gs pos="100000">
                        <a:srgbClr val="364E74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bevel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zh-CN" altLang="zh-CN">
                      <a:solidFill>
                        <a:srgbClr val="000000"/>
                      </a:solidFill>
                      <a:latin typeface="Franklin Gothic Book" pitchFamily="34" charset="0"/>
                      <a:ea typeface="黑体" pitchFamily="49" charset="-122"/>
                      <a:sym typeface="Franklin Gothic Book" pitchFamily="34" charset="0"/>
                    </a:endParaRPr>
                  </a:p>
                </p:txBody>
              </p:sp>
              <p:sp>
                <p:nvSpPr>
                  <p:cNvPr id="18150" name="Rectangle 152"/>
                  <p:cNvSpPr>
                    <a:spLocks noChangeArrowheads="1"/>
                  </p:cNvSpPr>
                  <p:nvPr/>
                </p:nvSpPr>
                <p:spPr bwMode="auto">
                  <a:xfrm rot="2892361" flipH="1">
                    <a:off x="1882" y="-1839"/>
                    <a:ext cx="92" cy="385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77ADFD"/>
                      </a:gs>
                      <a:gs pos="100000">
                        <a:srgbClr val="364E74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bevel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zh-CN" altLang="zh-CN">
                      <a:solidFill>
                        <a:srgbClr val="000000"/>
                      </a:solidFill>
                      <a:latin typeface="Franklin Gothic Book" pitchFamily="34" charset="0"/>
                      <a:ea typeface="黑体" pitchFamily="49" charset="-122"/>
                      <a:sym typeface="Franklin Gothic Book" pitchFamily="34" charset="0"/>
                    </a:endParaRPr>
                  </a:p>
                </p:txBody>
              </p:sp>
            </p:grpSp>
            <p:grpSp>
              <p:nvGrpSpPr>
                <p:cNvPr id="23" name="Group 153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58" cy="8118"/>
                  <a:chOff x="0" y="0"/>
                  <a:chExt cx="58" cy="8118"/>
                </a:xfrm>
              </p:grpSpPr>
              <p:grpSp>
                <p:nvGrpSpPr>
                  <p:cNvPr id="24" name="Group 154"/>
                  <p:cNvGrpSpPr>
                    <a:grpSpLocks/>
                  </p:cNvGrpSpPr>
                  <p:nvPr/>
                </p:nvGrpSpPr>
                <p:grpSpPr bwMode="auto">
                  <a:xfrm rot="7938616">
                    <a:off x="-2164" y="4062"/>
                    <a:ext cx="4400" cy="44"/>
                    <a:chOff x="0" y="0"/>
                    <a:chExt cx="3900" cy="136"/>
                  </a:xfrm>
                </p:grpSpPr>
                <p:sp>
                  <p:nvSpPr>
                    <p:cNvPr id="18147" name="Rectangle 155"/>
                    <p:cNvSpPr>
                      <a:spLocks noChangeArrowheads="1"/>
                    </p:cNvSpPr>
                    <p:nvPr/>
                  </p:nvSpPr>
                  <p:spPr bwMode="auto">
                    <a:xfrm rot="-2892361">
                      <a:off x="1927" y="-1883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/>
                        </a:gs>
                        <a:gs pos="100000">
                          <a:srgbClr val="364E74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bevel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zh-CN">
                        <a:solidFill>
                          <a:srgbClr val="000000"/>
                        </a:solidFill>
                        <a:latin typeface="Franklin Gothic Book" pitchFamily="34" charset="0"/>
                        <a:ea typeface="黑体" pitchFamily="49" charset="-122"/>
                        <a:sym typeface="Franklin Gothic Book" pitchFamily="34" charset="0"/>
                      </a:endParaRPr>
                    </a:p>
                  </p:txBody>
                </p:sp>
                <p:sp>
                  <p:nvSpPr>
                    <p:cNvPr id="18148" name="Rectangle 156"/>
                    <p:cNvSpPr>
                      <a:spLocks noChangeArrowheads="1"/>
                    </p:cNvSpPr>
                    <p:nvPr/>
                  </p:nvSpPr>
                  <p:spPr bwMode="auto">
                    <a:xfrm rot="2892361" flipH="1">
                      <a:off x="1882" y="-1839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/>
                        </a:gs>
                        <a:gs pos="100000">
                          <a:srgbClr val="364E74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bevel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zh-CN">
                        <a:solidFill>
                          <a:srgbClr val="000000"/>
                        </a:solidFill>
                        <a:latin typeface="Franklin Gothic Book" pitchFamily="34" charset="0"/>
                        <a:ea typeface="黑体" pitchFamily="49" charset="-122"/>
                        <a:sym typeface="Franklin Gothic Book" pitchFamily="34" charset="0"/>
                      </a:endParaRPr>
                    </a:p>
                  </p:txBody>
                </p:sp>
              </p:grpSp>
              <p:grpSp>
                <p:nvGrpSpPr>
                  <p:cNvPr id="25" name="Group 157"/>
                  <p:cNvGrpSpPr>
                    <a:grpSpLocks/>
                  </p:cNvGrpSpPr>
                  <p:nvPr/>
                </p:nvGrpSpPr>
                <p:grpSpPr bwMode="auto">
                  <a:xfrm rot="6247137">
                    <a:off x="-4035" y="4035"/>
                    <a:ext cx="8118" cy="48"/>
                    <a:chOff x="0" y="0"/>
                    <a:chExt cx="3900" cy="136"/>
                  </a:xfrm>
                </p:grpSpPr>
                <p:sp>
                  <p:nvSpPr>
                    <p:cNvPr id="18145" name="Rectangle 158"/>
                    <p:cNvSpPr>
                      <a:spLocks noChangeArrowheads="1"/>
                    </p:cNvSpPr>
                    <p:nvPr/>
                  </p:nvSpPr>
                  <p:spPr bwMode="auto">
                    <a:xfrm rot="-2892361">
                      <a:off x="1927" y="-1883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/>
                        </a:gs>
                        <a:gs pos="100000">
                          <a:srgbClr val="364E74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bevel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zh-CN">
                        <a:solidFill>
                          <a:srgbClr val="000000"/>
                        </a:solidFill>
                        <a:latin typeface="Franklin Gothic Book" pitchFamily="34" charset="0"/>
                        <a:ea typeface="黑体" pitchFamily="49" charset="-122"/>
                        <a:sym typeface="Franklin Gothic Book" pitchFamily="34" charset="0"/>
                      </a:endParaRPr>
                    </a:p>
                  </p:txBody>
                </p:sp>
                <p:sp>
                  <p:nvSpPr>
                    <p:cNvPr id="18146" name="Rectangle 159"/>
                    <p:cNvSpPr>
                      <a:spLocks noChangeArrowheads="1"/>
                    </p:cNvSpPr>
                    <p:nvPr/>
                  </p:nvSpPr>
                  <p:spPr bwMode="auto">
                    <a:xfrm rot="2892361" flipH="1">
                      <a:off x="1882" y="-1839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/>
                        </a:gs>
                        <a:gs pos="100000">
                          <a:srgbClr val="364E74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bevel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zh-CN">
                        <a:solidFill>
                          <a:srgbClr val="000000"/>
                        </a:solidFill>
                        <a:latin typeface="Franklin Gothic Book" pitchFamily="34" charset="0"/>
                        <a:ea typeface="黑体" pitchFamily="49" charset="-122"/>
                        <a:sym typeface="Franklin Gothic Book" pitchFamily="34" charset="0"/>
                      </a:endParaRPr>
                    </a:p>
                  </p:txBody>
                </p:sp>
              </p:grpSp>
            </p:grpSp>
          </p:grpSp>
        </p:grpSp>
        <p:grpSp>
          <p:nvGrpSpPr>
            <p:cNvPr id="26" name="Group 160"/>
            <p:cNvGrpSpPr>
              <a:grpSpLocks/>
            </p:cNvGrpSpPr>
            <p:nvPr/>
          </p:nvGrpSpPr>
          <p:grpSpPr bwMode="auto">
            <a:xfrm rot="370324">
              <a:off x="2870565" y="2001866"/>
              <a:ext cx="2178049" cy="3686175"/>
              <a:chOff x="0" y="0"/>
              <a:chExt cx="2132" cy="3607"/>
            </a:xfrm>
          </p:grpSpPr>
          <p:grpSp>
            <p:nvGrpSpPr>
              <p:cNvPr id="27" name="Group 161"/>
              <p:cNvGrpSpPr>
                <a:grpSpLocks/>
              </p:cNvGrpSpPr>
              <p:nvPr/>
            </p:nvGrpSpPr>
            <p:grpSpPr bwMode="auto">
              <a:xfrm rot="20405624" flipH="1">
                <a:off x="1035" y="0"/>
                <a:ext cx="45" cy="3607"/>
                <a:chOff x="0" y="0"/>
                <a:chExt cx="58" cy="8118"/>
              </a:xfrm>
            </p:grpSpPr>
            <p:grpSp>
              <p:nvGrpSpPr>
                <p:cNvPr id="28" name="Group 162"/>
                <p:cNvGrpSpPr>
                  <a:grpSpLocks/>
                </p:cNvGrpSpPr>
                <p:nvPr/>
              </p:nvGrpSpPr>
              <p:grpSpPr bwMode="auto">
                <a:xfrm rot="4912194">
                  <a:off x="-2175" y="4082"/>
                  <a:ext cx="4400" cy="44"/>
                  <a:chOff x="0" y="0"/>
                  <a:chExt cx="3900" cy="136"/>
                </a:xfrm>
              </p:grpSpPr>
              <p:sp>
                <p:nvSpPr>
                  <p:cNvPr id="18137" name="Rectangle 163"/>
                  <p:cNvSpPr>
                    <a:spLocks noChangeArrowheads="1"/>
                  </p:cNvSpPr>
                  <p:nvPr/>
                </p:nvSpPr>
                <p:spPr bwMode="auto">
                  <a:xfrm rot="-2892361">
                    <a:off x="1927" y="-1883"/>
                    <a:ext cx="92" cy="385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77ADFD"/>
                      </a:gs>
                      <a:gs pos="100000">
                        <a:srgbClr val="364E74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bevel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zh-CN" altLang="zh-CN">
                      <a:solidFill>
                        <a:srgbClr val="000000"/>
                      </a:solidFill>
                      <a:latin typeface="Franklin Gothic Book" pitchFamily="34" charset="0"/>
                      <a:ea typeface="黑体" pitchFamily="49" charset="-122"/>
                      <a:sym typeface="Franklin Gothic Book" pitchFamily="34" charset="0"/>
                    </a:endParaRPr>
                  </a:p>
                </p:txBody>
              </p:sp>
              <p:sp>
                <p:nvSpPr>
                  <p:cNvPr id="18138" name="Rectangle 164"/>
                  <p:cNvSpPr>
                    <a:spLocks noChangeArrowheads="1"/>
                  </p:cNvSpPr>
                  <p:nvPr/>
                </p:nvSpPr>
                <p:spPr bwMode="auto">
                  <a:xfrm rot="2892361" flipH="1">
                    <a:off x="1882" y="-1839"/>
                    <a:ext cx="92" cy="385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77ADFD"/>
                      </a:gs>
                      <a:gs pos="100000">
                        <a:srgbClr val="364E74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bevel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zh-CN" altLang="zh-CN">
                      <a:solidFill>
                        <a:srgbClr val="000000"/>
                      </a:solidFill>
                      <a:latin typeface="Franklin Gothic Book" pitchFamily="34" charset="0"/>
                      <a:ea typeface="黑体" pitchFamily="49" charset="-122"/>
                      <a:sym typeface="Franklin Gothic Book" pitchFamily="34" charset="0"/>
                    </a:endParaRPr>
                  </a:p>
                </p:txBody>
              </p:sp>
            </p:grpSp>
            <p:grpSp>
              <p:nvGrpSpPr>
                <p:cNvPr id="29" name="Group 165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58" cy="8118"/>
                  <a:chOff x="0" y="0"/>
                  <a:chExt cx="58" cy="8118"/>
                </a:xfrm>
              </p:grpSpPr>
              <p:grpSp>
                <p:nvGrpSpPr>
                  <p:cNvPr id="30" name="Group 166"/>
                  <p:cNvGrpSpPr>
                    <a:grpSpLocks/>
                  </p:cNvGrpSpPr>
                  <p:nvPr/>
                </p:nvGrpSpPr>
                <p:grpSpPr bwMode="auto">
                  <a:xfrm rot="7938616">
                    <a:off x="-2164" y="4062"/>
                    <a:ext cx="4400" cy="44"/>
                    <a:chOff x="0" y="0"/>
                    <a:chExt cx="3900" cy="136"/>
                  </a:xfrm>
                </p:grpSpPr>
                <p:sp>
                  <p:nvSpPr>
                    <p:cNvPr id="18135" name="Rectangle 167"/>
                    <p:cNvSpPr>
                      <a:spLocks noChangeArrowheads="1"/>
                    </p:cNvSpPr>
                    <p:nvPr/>
                  </p:nvSpPr>
                  <p:spPr bwMode="auto">
                    <a:xfrm rot="-2892361">
                      <a:off x="1927" y="-1883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/>
                        </a:gs>
                        <a:gs pos="100000">
                          <a:srgbClr val="364E74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bevel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zh-CN">
                        <a:solidFill>
                          <a:srgbClr val="000000"/>
                        </a:solidFill>
                        <a:latin typeface="Franklin Gothic Book" pitchFamily="34" charset="0"/>
                        <a:ea typeface="黑体" pitchFamily="49" charset="-122"/>
                        <a:sym typeface="Franklin Gothic Book" pitchFamily="34" charset="0"/>
                      </a:endParaRPr>
                    </a:p>
                  </p:txBody>
                </p:sp>
                <p:sp>
                  <p:nvSpPr>
                    <p:cNvPr id="18136" name="Rectangle 168"/>
                    <p:cNvSpPr>
                      <a:spLocks noChangeArrowheads="1"/>
                    </p:cNvSpPr>
                    <p:nvPr/>
                  </p:nvSpPr>
                  <p:spPr bwMode="auto">
                    <a:xfrm rot="2892361" flipH="1">
                      <a:off x="1882" y="-1839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/>
                        </a:gs>
                        <a:gs pos="100000">
                          <a:srgbClr val="364E74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bevel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zh-CN">
                        <a:solidFill>
                          <a:srgbClr val="000000"/>
                        </a:solidFill>
                        <a:latin typeface="Franklin Gothic Book" pitchFamily="34" charset="0"/>
                        <a:ea typeface="黑体" pitchFamily="49" charset="-122"/>
                        <a:sym typeface="Franklin Gothic Book" pitchFamily="34" charset="0"/>
                      </a:endParaRPr>
                    </a:p>
                  </p:txBody>
                </p:sp>
              </p:grpSp>
              <p:grpSp>
                <p:nvGrpSpPr>
                  <p:cNvPr id="31" name="Group 169"/>
                  <p:cNvGrpSpPr>
                    <a:grpSpLocks/>
                  </p:cNvGrpSpPr>
                  <p:nvPr/>
                </p:nvGrpSpPr>
                <p:grpSpPr bwMode="auto">
                  <a:xfrm rot="6247137">
                    <a:off x="-4035" y="4035"/>
                    <a:ext cx="8118" cy="48"/>
                    <a:chOff x="0" y="0"/>
                    <a:chExt cx="3900" cy="136"/>
                  </a:xfrm>
                </p:grpSpPr>
                <p:sp>
                  <p:nvSpPr>
                    <p:cNvPr id="18133" name="Rectangle 170"/>
                    <p:cNvSpPr>
                      <a:spLocks noChangeArrowheads="1"/>
                    </p:cNvSpPr>
                    <p:nvPr/>
                  </p:nvSpPr>
                  <p:spPr bwMode="auto">
                    <a:xfrm rot="-2892361">
                      <a:off x="1927" y="-1883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/>
                        </a:gs>
                        <a:gs pos="100000">
                          <a:srgbClr val="364E74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bevel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zh-CN">
                        <a:solidFill>
                          <a:srgbClr val="000000"/>
                        </a:solidFill>
                        <a:latin typeface="Franklin Gothic Book" pitchFamily="34" charset="0"/>
                        <a:ea typeface="黑体" pitchFamily="49" charset="-122"/>
                        <a:sym typeface="Franklin Gothic Book" pitchFamily="34" charset="0"/>
                      </a:endParaRPr>
                    </a:p>
                  </p:txBody>
                </p:sp>
                <p:sp>
                  <p:nvSpPr>
                    <p:cNvPr id="18134" name="Rectangle 171"/>
                    <p:cNvSpPr>
                      <a:spLocks noChangeArrowheads="1"/>
                    </p:cNvSpPr>
                    <p:nvPr/>
                  </p:nvSpPr>
                  <p:spPr bwMode="auto">
                    <a:xfrm rot="2892361" flipH="1">
                      <a:off x="1882" y="-1839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/>
                        </a:gs>
                        <a:gs pos="100000">
                          <a:srgbClr val="364E74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bevel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zh-CN">
                        <a:solidFill>
                          <a:srgbClr val="000000"/>
                        </a:solidFill>
                        <a:latin typeface="Franklin Gothic Book" pitchFamily="34" charset="0"/>
                        <a:ea typeface="黑体" pitchFamily="49" charset="-122"/>
                        <a:sym typeface="Franklin Gothic Book" pitchFamily="34" charset="0"/>
                      </a:endParaRPr>
                    </a:p>
                  </p:txBody>
                </p:sp>
              </p:grpSp>
            </p:grpSp>
          </p:grpSp>
          <p:grpSp>
            <p:nvGrpSpPr>
              <p:cNvPr id="17664" name="Group 172"/>
              <p:cNvGrpSpPr>
                <a:grpSpLocks/>
              </p:cNvGrpSpPr>
              <p:nvPr/>
            </p:nvGrpSpPr>
            <p:grpSpPr bwMode="auto">
              <a:xfrm rot="3389031">
                <a:off x="1043" y="759"/>
                <a:ext cx="46" cy="2132"/>
                <a:chOff x="0" y="0"/>
                <a:chExt cx="58" cy="8118"/>
              </a:xfrm>
            </p:grpSpPr>
            <p:grpSp>
              <p:nvGrpSpPr>
                <p:cNvPr id="17665" name="Group 173"/>
                <p:cNvGrpSpPr>
                  <a:grpSpLocks/>
                </p:cNvGrpSpPr>
                <p:nvPr/>
              </p:nvGrpSpPr>
              <p:grpSpPr bwMode="auto">
                <a:xfrm rot="4912194">
                  <a:off x="-2175" y="4082"/>
                  <a:ext cx="4400" cy="44"/>
                  <a:chOff x="0" y="0"/>
                  <a:chExt cx="3900" cy="136"/>
                </a:xfrm>
              </p:grpSpPr>
              <p:sp>
                <p:nvSpPr>
                  <p:cNvPr id="18127" name="Rectangle 174"/>
                  <p:cNvSpPr>
                    <a:spLocks noChangeArrowheads="1"/>
                  </p:cNvSpPr>
                  <p:nvPr/>
                </p:nvSpPr>
                <p:spPr bwMode="auto">
                  <a:xfrm rot="-2892361">
                    <a:off x="1927" y="-1883"/>
                    <a:ext cx="92" cy="385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77ADFD"/>
                      </a:gs>
                      <a:gs pos="100000">
                        <a:srgbClr val="364E74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bevel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zh-CN" altLang="zh-CN">
                      <a:solidFill>
                        <a:srgbClr val="000000"/>
                      </a:solidFill>
                      <a:latin typeface="Franklin Gothic Book" pitchFamily="34" charset="0"/>
                      <a:ea typeface="黑体" pitchFamily="49" charset="-122"/>
                      <a:sym typeface="Franklin Gothic Book" pitchFamily="34" charset="0"/>
                    </a:endParaRPr>
                  </a:p>
                </p:txBody>
              </p:sp>
              <p:sp>
                <p:nvSpPr>
                  <p:cNvPr id="18128" name="Rectangle 175"/>
                  <p:cNvSpPr>
                    <a:spLocks noChangeArrowheads="1"/>
                  </p:cNvSpPr>
                  <p:nvPr/>
                </p:nvSpPr>
                <p:spPr bwMode="auto">
                  <a:xfrm rot="2892361" flipH="1">
                    <a:off x="1882" y="-1839"/>
                    <a:ext cx="92" cy="385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77ADFD"/>
                      </a:gs>
                      <a:gs pos="100000">
                        <a:srgbClr val="364E74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bevel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zh-CN" altLang="zh-CN">
                      <a:solidFill>
                        <a:srgbClr val="000000"/>
                      </a:solidFill>
                      <a:latin typeface="Franklin Gothic Book" pitchFamily="34" charset="0"/>
                      <a:ea typeface="黑体" pitchFamily="49" charset="-122"/>
                      <a:sym typeface="Franklin Gothic Book" pitchFamily="34" charset="0"/>
                    </a:endParaRPr>
                  </a:p>
                </p:txBody>
              </p:sp>
            </p:grpSp>
            <p:grpSp>
              <p:nvGrpSpPr>
                <p:cNvPr id="17666" name="Group 176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58" cy="8118"/>
                  <a:chOff x="0" y="0"/>
                  <a:chExt cx="58" cy="8118"/>
                </a:xfrm>
              </p:grpSpPr>
              <p:grpSp>
                <p:nvGrpSpPr>
                  <p:cNvPr id="17667" name="Group 177"/>
                  <p:cNvGrpSpPr>
                    <a:grpSpLocks/>
                  </p:cNvGrpSpPr>
                  <p:nvPr/>
                </p:nvGrpSpPr>
                <p:grpSpPr bwMode="auto">
                  <a:xfrm rot="7938616">
                    <a:off x="-2164" y="4062"/>
                    <a:ext cx="4400" cy="44"/>
                    <a:chOff x="0" y="0"/>
                    <a:chExt cx="3900" cy="136"/>
                  </a:xfrm>
                </p:grpSpPr>
                <p:sp>
                  <p:nvSpPr>
                    <p:cNvPr id="18125" name="Rectangle 178"/>
                    <p:cNvSpPr>
                      <a:spLocks noChangeArrowheads="1"/>
                    </p:cNvSpPr>
                    <p:nvPr/>
                  </p:nvSpPr>
                  <p:spPr bwMode="auto">
                    <a:xfrm rot="-2892361">
                      <a:off x="1927" y="-1883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/>
                        </a:gs>
                        <a:gs pos="100000">
                          <a:srgbClr val="364E74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bevel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zh-CN">
                        <a:solidFill>
                          <a:srgbClr val="000000"/>
                        </a:solidFill>
                        <a:latin typeface="Franklin Gothic Book" pitchFamily="34" charset="0"/>
                        <a:ea typeface="黑体" pitchFamily="49" charset="-122"/>
                        <a:sym typeface="Franklin Gothic Book" pitchFamily="34" charset="0"/>
                      </a:endParaRPr>
                    </a:p>
                  </p:txBody>
                </p:sp>
                <p:sp>
                  <p:nvSpPr>
                    <p:cNvPr id="18126" name="Rectangle 179"/>
                    <p:cNvSpPr>
                      <a:spLocks noChangeArrowheads="1"/>
                    </p:cNvSpPr>
                    <p:nvPr/>
                  </p:nvSpPr>
                  <p:spPr bwMode="auto">
                    <a:xfrm rot="2892361" flipH="1">
                      <a:off x="1882" y="-1839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/>
                        </a:gs>
                        <a:gs pos="100000">
                          <a:srgbClr val="364E74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bevel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zh-CN">
                        <a:solidFill>
                          <a:srgbClr val="000000"/>
                        </a:solidFill>
                        <a:latin typeface="Franklin Gothic Book" pitchFamily="34" charset="0"/>
                        <a:ea typeface="黑体" pitchFamily="49" charset="-122"/>
                        <a:sym typeface="Franklin Gothic Book" pitchFamily="34" charset="0"/>
                      </a:endParaRPr>
                    </a:p>
                  </p:txBody>
                </p:sp>
              </p:grpSp>
              <p:grpSp>
                <p:nvGrpSpPr>
                  <p:cNvPr id="17674" name="Group 180"/>
                  <p:cNvGrpSpPr>
                    <a:grpSpLocks/>
                  </p:cNvGrpSpPr>
                  <p:nvPr/>
                </p:nvGrpSpPr>
                <p:grpSpPr bwMode="auto">
                  <a:xfrm rot="6247137">
                    <a:off x="-4035" y="4035"/>
                    <a:ext cx="8118" cy="48"/>
                    <a:chOff x="0" y="0"/>
                    <a:chExt cx="3900" cy="136"/>
                  </a:xfrm>
                </p:grpSpPr>
                <p:sp>
                  <p:nvSpPr>
                    <p:cNvPr id="18123" name="Rectangle 181"/>
                    <p:cNvSpPr>
                      <a:spLocks noChangeArrowheads="1"/>
                    </p:cNvSpPr>
                    <p:nvPr/>
                  </p:nvSpPr>
                  <p:spPr bwMode="auto">
                    <a:xfrm rot="-2892361">
                      <a:off x="1927" y="-1883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/>
                        </a:gs>
                        <a:gs pos="100000">
                          <a:srgbClr val="364E74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bevel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zh-CN">
                        <a:solidFill>
                          <a:srgbClr val="000000"/>
                        </a:solidFill>
                        <a:latin typeface="Franklin Gothic Book" pitchFamily="34" charset="0"/>
                        <a:ea typeface="黑体" pitchFamily="49" charset="-122"/>
                        <a:sym typeface="Franklin Gothic Book" pitchFamily="34" charset="0"/>
                      </a:endParaRPr>
                    </a:p>
                  </p:txBody>
                </p:sp>
                <p:sp>
                  <p:nvSpPr>
                    <p:cNvPr id="18124" name="Rectangle 182"/>
                    <p:cNvSpPr>
                      <a:spLocks noChangeArrowheads="1"/>
                    </p:cNvSpPr>
                    <p:nvPr/>
                  </p:nvSpPr>
                  <p:spPr bwMode="auto">
                    <a:xfrm rot="2892361" flipH="1">
                      <a:off x="1882" y="-1839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/>
                        </a:gs>
                        <a:gs pos="100000">
                          <a:srgbClr val="364E74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bevel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zh-CN">
                        <a:solidFill>
                          <a:srgbClr val="000000"/>
                        </a:solidFill>
                        <a:latin typeface="Franklin Gothic Book" pitchFamily="34" charset="0"/>
                        <a:ea typeface="黑体" pitchFamily="49" charset="-122"/>
                        <a:sym typeface="Franklin Gothic Book" pitchFamily="34" charset="0"/>
                      </a:endParaRPr>
                    </a:p>
                  </p:txBody>
                </p:sp>
              </p:grpSp>
            </p:grpSp>
          </p:grpSp>
        </p:grpSp>
        <p:grpSp>
          <p:nvGrpSpPr>
            <p:cNvPr id="17675" name="Group 184"/>
            <p:cNvGrpSpPr>
              <a:grpSpLocks/>
            </p:cNvGrpSpPr>
            <p:nvPr/>
          </p:nvGrpSpPr>
          <p:grpSpPr bwMode="auto">
            <a:xfrm>
              <a:off x="3642090" y="3606828"/>
              <a:ext cx="525463" cy="525463"/>
              <a:chOff x="0" y="0"/>
              <a:chExt cx="331" cy="331"/>
            </a:xfrm>
          </p:grpSpPr>
          <p:sp>
            <p:nvSpPr>
              <p:cNvPr id="18115" name="Oval 18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31" cy="33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747474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>
                  <a:solidFill>
                    <a:srgbClr val="000000"/>
                  </a:solidFill>
                  <a:latin typeface="Franklin Gothic Book" pitchFamily="34" charset="0"/>
                  <a:ea typeface="黑体" pitchFamily="49" charset="-122"/>
                  <a:sym typeface="Franklin Gothic Book" pitchFamily="34" charset="0"/>
                </a:endParaRPr>
              </a:p>
            </p:txBody>
          </p:sp>
          <p:sp>
            <p:nvSpPr>
              <p:cNvPr id="18116" name="Oval 186"/>
              <p:cNvSpPr>
                <a:spLocks noChangeArrowheads="1"/>
              </p:cNvSpPr>
              <p:nvPr/>
            </p:nvSpPr>
            <p:spPr bwMode="auto">
              <a:xfrm>
                <a:off x="131" y="130"/>
                <a:ext cx="90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>
                  <a:solidFill>
                    <a:srgbClr val="000000"/>
                  </a:solidFill>
                  <a:latin typeface="Franklin Gothic Book" pitchFamily="34" charset="0"/>
                  <a:ea typeface="黑体" pitchFamily="49" charset="-122"/>
                  <a:sym typeface="Franklin Gothic Book" pitchFamily="34" charset="0"/>
                </a:endParaRPr>
              </a:p>
            </p:txBody>
          </p:sp>
        </p:grpSp>
        <p:sp>
          <p:nvSpPr>
            <p:cNvPr id="18114" name="Oval 202"/>
            <p:cNvSpPr>
              <a:spLocks noChangeArrowheads="1"/>
            </p:cNvSpPr>
            <p:nvPr/>
          </p:nvSpPr>
          <p:spPr bwMode="auto">
            <a:xfrm>
              <a:off x="0" y="0"/>
              <a:ext cx="7775575" cy="7775575"/>
            </a:xfrm>
            <a:prstGeom prst="ellipse">
              <a:avLst/>
            </a:prstGeom>
            <a:gradFill rotWithShape="1">
              <a:gsLst>
                <a:gs pos="0">
                  <a:srgbClr val="0C6DFC"/>
                </a:gs>
                <a:gs pos="100000">
                  <a:srgbClr val="053274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zh-CN">
                <a:solidFill>
                  <a:srgbClr val="000000"/>
                </a:solidFill>
                <a:latin typeface="Franklin Gothic Book" pitchFamily="34" charset="0"/>
                <a:ea typeface="黑体" pitchFamily="49" charset="-122"/>
                <a:sym typeface="Franklin Gothic Book" pitchFamily="34" charset="0"/>
              </a:endParaRPr>
            </a:p>
          </p:txBody>
        </p:sp>
      </p:grpSp>
      <p:grpSp>
        <p:nvGrpSpPr>
          <p:cNvPr id="17676" name="组合 86"/>
          <p:cNvGrpSpPr>
            <a:grpSpLocks/>
          </p:cNvGrpSpPr>
          <p:nvPr/>
        </p:nvGrpSpPr>
        <p:grpSpPr bwMode="auto">
          <a:xfrm>
            <a:off x="334963" y="1670050"/>
            <a:ext cx="11674475" cy="825500"/>
            <a:chOff x="0" y="0"/>
            <a:chExt cx="8750701" cy="900126"/>
          </a:xfrm>
        </p:grpSpPr>
        <p:sp>
          <p:nvSpPr>
            <p:cNvPr id="18094" name="椭圆 87"/>
            <p:cNvSpPr>
              <a:spLocks noChangeArrowheads="1"/>
            </p:cNvSpPr>
            <p:nvPr/>
          </p:nvSpPr>
          <p:spPr bwMode="auto">
            <a:xfrm rot="5400000">
              <a:off x="7897594" y="163292"/>
              <a:ext cx="72803" cy="1702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95" name="椭圆 88"/>
            <p:cNvSpPr>
              <a:spLocks noChangeArrowheads="1"/>
            </p:cNvSpPr>
            <p:nvPr/>
          </p:nvSpPr>
          <p:spPr bwMode="auto">
            <a:xfrm rot="5400000">
              <a:off x="4107386" y="363539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96" name="椭圆 89"/>
            <p:cNvSpPr>
              <a:spLocks noChangeArrowheads="1"/>
            </p:cNvSpPr>
            <p:nvPr/>
          </p:nvSpPr>
          <p:spPr bwMode="auto">
            <a:xfrm rot="5400000">
              <a:off x="5307517" y="102784"/>
              <a:ext cx="72803" cy="1702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97" name="椭圆 90"/>
            <p:cNvSpPr>
              <a:spLocks noChangeArrowheads="1"/>
            </p:cNvSpPr>
            <p:nvPr/>
          </p:nvSpPr>
          <p:spPr bwMode="auto">
            <a:xfrm rot="5400000">
              <a:off x="4460825" y="-52016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98" name="椭圆 91"/>
            <p:cNvSpPr>
              <a:spLocks noChangeArrowheads="1"/>
            </p:cNvSpPr>
            <p:nvPr/>
          </p:nvSpPr>
          <p:spPr bwMode="auto">
            <a:xfrm rot="10800000">
              <a:off x="3447611" y="113762"/>
              <a:ext cx="149726" cy="64027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99" name="椭圆 92"/>
            <p:cNvSpPr>
              <a:spLocks noChangeArrowheads="1"/>
            </p:cNvSpPr>
            <p:nvPr/>
          </p:nvSpPr>
          <p:spPr bwMode="auto">
            <a:xfrm rot="10800000">
              <a:off x="5739528" y="581097"/>
              <a:ext cx="144818" cy="61928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100" name="椭圆 93"/>
            <p:cNvSpPr>
              <a:spLocks noChangeArrowheads="1"/>
            </p:cNvSpPr>
            <p:nvPr/>
          </p:nvSpPr>
          <p:spPr bwMode="auto">
            <a:xfrm rot="10800000">
              <a:off x="1342672" y="474090"/>
              <a:ext cx="190505" cy="8146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101" name="椭圆 94"/>
            <p:cNvSpPr>
              <a:spLocks noChangeArrowheads="1"/>
            </p:cNvSpPr>
            <p:nvPr/>
          </p:nvSpPr>
          <p:spPr bwMode="auto">
            <a:xfrm rot="10800000">
              <a:off x="2540078" y="226441"/>
              <a:ext cx="190505" cy="8146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102" name="椭圆 95"/>
            <p:cNvSpPr>
              <a:spLocks noChangeArrowheads="1"/>
            </p:cNvSpPr>
            <p:nvPr/>
          </p:nvSpPr>
          <p:spPr bwMode="auto">
            <a:xfrm rot="10800000">
              <a:off x="6355708" y="248419"/>
              <a:ext cx="149744" cy="64034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103" name="椭圆 96"/>
            <p:cNvSpPr>
              <a:spLocks noChangeArrowheads="1"/>
            </p:cNvSpPr>
            <p:nvPr/>
          </p:nvSpPr>
          <p:spPr bwMode="auto">
            <a:xfrm rot="10800000">
              <a:off x="3245773" y="751327"/>
              <a:ext cx="170238" cy="72798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104" name="椭圆 97"/>
            <p:cNvSpPr>
              <a:spLocks noChangeArrowheads="1"/>
            </p:cNvSpPr>
            <p:nvPr/>
          </p:nvSpPr>
          <p:spPr bwMode="auto">
            <a:xfrm rot="5400000">
              <a:off x="7001059" y="660452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105" name="椭圆 98"/>
            <p:cNvSpPr>
              <a:spLocks noChangeArrowheads="1"/>
            </p:cNvSpPr>
            <p:nvPr/>
          </p:nvSpPr>
          <p:spPr bwMode="auto">
            <a:xfrm rot="5400000">
              <a:off x="700086" y="212154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106" name="椭圆 99"/>
            <p:cNvSpPr>
              <a:spLocks noChangeArrowheads="1"/>
            </p:cNvSpPr>
            <p:nvPr/>
          </p:nvSpPr>
          <p:spPr bwMode="auto">
            <a:xfrm rot="5400000">
              <a:off x="52015" y="770390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107" name="椭圆 100"/>
            <p:cNvSpPr>
              <a:spLocks noChangeArrowheads="1"/>
            </p:cNvSpPr>
            <p:nvPr/>
          </p:nvSpPr>
          <p:spPr bwMode="auto">
            <a:xfrm rot="5400000">
              <a:off x="8620967" y="451361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</p:grpSp>
      <p:grpSp>
        <p:nvGrpSpPr>
          <p:cNvPr id="17677" name="组合 101"/>
          <p:cNvGrpSpPr>
            <a:grpSpLocks/>
          </p:cNvGrpSpPr>
          <p:nvPr/>
        </p:nvGrpSpPr>
        <p:grpSpPr bwMode="auto">
          <a:xfrm>
            <a:off x="879475" y="1646238"/>
            <a:ext cx="10585450" cy="849312"/>
            <a:chOff x="0" y="0"/>
            <a:chExt cx="7935400" cy="926344"/>
          </a:xfrm>
        </p:grpSpPr>
        <p:sp>
          <p:nvSpPr>
            <p:cNvPr id="18080" name="椭圆 102"/>
            <p:cNvSpPr>
              <a:spLocks noChangeArrowheads="1"/>
            </p:cNvSpPr>
            <p:nvPr/>
          </p:nvSpPr>
          <p:spPr bwMode="auto">
            <a:xfrm rot="5400000">
              <a:off x="6532204" y="538576"/>
              <a:ext cx="72803" cy="1702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81" name="椭圆 103"/>
            <p:cNvSpPr>
              <a:spLocks noChangeArrowheads="1"/>
            </p:cNvSpPr>
            <p:nvPr/>
          </p:nvSpPr>
          <p:spPr bwMode="auto">
            <a:xfrm rot="5400000">
              <a:off x="3462658" y="399517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82" name="椭圆 104"/>
            <p:cNvSpPr>
              <a:spLocks noChangeArrowheads="1"/>
            </p:cNvSpPr>
            <p:nvPr/>
          </p:nvSpPr>
          <p:spPr bwMode="auto">
            <a:xfrm rot="5400000">
              <a:off x="5144351" y="450372"/>
              <a:ext cx="72803" cy="1702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83" name="椭圆 105"/>
            <p:cNvSpPr>
              <a:spLocks noChangeArrowheads="1"/>
            </p:cNvSpPr>
            <p:nvPr/>
          </p:nvSpPr>
          <p:spPr bwMode="auto">
            <a:xfrm rot="5400000">
              <a:off x="7087955" y="496630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84" name="椭圆 106"/>
            <p:cNvSpPr>
              <a:spLocks noChangeArrowheads="1"/>
            </p:cNvSpPr>
            <p:nvPr/>
          </p:nvSpPr>
          <p:spPr bwMode="auto">
            <a:xfrm rot="10800000">
              <a:off x="2817396" y="862316"/>
              <a:ext cx="149726" cy="64027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85" name="椭圆 107"/>
            <p:cNvSpPr>
              <a:spLocks noChangeArrowheads="1"/>
            </p:cNvSpPr>
            <p:nvPr/>
          </p:nvSpPr>
          <p:spPr bwMode="auto">
            <a:xfrm rot="10800000">
              <a:off x="5982236" y="427872"/>
              <a:ext cx="144818" cy="61928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86" name="椭圆 108"/>
            <p:cNvSpPr>
              <a:spLocks noChangeArrowheads="1"/>
            </p:cNvSpPr>
            <p:nvPr/>
          </p:nvSpPr>
          <p:spPr bwMode="auto">
            <a:xfrm rot="10800000">
              <a:off x="806741" y="576342"/>
              <a:ext cx="190505" cy="8146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87" name="椭圆 109"/>
            <p:cNvSpPr>
              <a:spLocks noChangeArrowheads="1"/>
            </p:cNvSpPr>
            <p:nvPr/>
          </p:nvSpPr>
          <p:spPr bwMode="auto">
            <a:xfrm rot="10800000">
              <a:off x="6441303" y="0"/>
              <a:ext cx="149744" cy="64034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88" name="椭圆 110"/>
            <p:cNvSpPr>
              <a:spLocks noChangeArrowheads="1"/>
            </p:cNvSpPr>
            <p:nvPr/>
          </p:nvSpPr>
          <p:spPr bwMode="auto">
            <a:xfrm rot="10800000">
              <a:off x="2261636" y="159966"/>
              <a:ext cx="170238" cy="72798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89" name="椭圆 111"/>
            <p:cNvSpPr>
              <a:spLocks noChangeArrowheads="1"/>
            </p:cNvSpPr>
            <p:nvPr/>
          </p:nvSpPr>
          <p:spPr bwMode="auto">
            <a:xfrm rot="5400000">
              <a:off x="1794391" y="489239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90" name="椭圆 112"/>
            <p:cNvSpPr>
              <a:spLocks noChangeArrowheads="1"/>
            </p:cNvSpPr>
            <p:nvPr/>
          </p:nvSpPr>
          <p:spPr bwMode="auto">
            <a:xfrm rot="10800000">
              <a:off x="0" y="862317"/>
              <a:ext cx="149726" cy="64027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91" name="椭圆 113"/>
            <p:cNvSpPr>
              <a:spLocks noChangeArrowheads="1"/>
            </p:cNvSpPr>
            <p:nvPr/>
          </p:nvSpPr>
          <p:spPr bwMode="auto">
            <a:xfrm rot="5400000">
              <a:off x="4314083" y="465740"/>
              <a:ext cx="72803" cy="1702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92" name="椭圆 114"/>
            <p:cNvSpPr>
              <a:spLocks noChangeArrowheads="1"/>
            </p:cNvSpPr>
            <p:nvPr/>
          </p:nvSpPr>
          <p:spPr bwMode="auto">
            <a:xfrm rot="5400000">
              <a:off x="7805666" y="295763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93" name="椭圆 115"/>
            <p:cNvSpPr>
              <a:spLocks noChangeArrowheads="1"/>
            </p:cNvSpPr>
            <p:nvPr/>
          </p:nvSpPr>
          <p:spPr bwMode="auto">
            <a:xfrm rot="10800000">
              <a:off x="198638" y="247285"/>
              <a:ext cx="149726" cy="64027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</p:grpSp>
      <p:grpSp>
        <p:nvGrpSpPr>
          <p:cNvPr id="17684" name="组合 116"/>
          <p:cNvGrpSpPr>
            <a:grpSpLocks/>
          </p:cNvGrpSpPr>
          <p:nvPr/>
        </p:nvGrpSpPr>
        <p:grpSpPr bwMode="auto">
          <a:xfrm>
            <a:off x="625475" y="1808163"/>
            <a:ext cx="11095038" cy="687387"/>
            <a:chOff x="0" y="0"/>
            <a:chExt cx="8318653" cy="748618"/>
          </a:xfrm>
        </p:grpSpPr>
        <p:sp>
          <p:nvSpPr>
            <p:cNvPr id="18066" name="椭圆 117"/>
            <p:cNvSpPr>
              <a:spLocks noChangeArrowheads="1"/>
            </p:cNvSpPr>
            <p:nvPr/>
          </p:nvSpPr>
          <p:spPr bwMode="auto">
            <a:xfrm rot="5400000">
              <a:off x="8087385" y="11784"/>
              <a:ext cx="72803" cy="1702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67" name="椭圆 118"/>
            <p:cNvSpPr>
              <a:spLocks noChangeArrowheads="1"/>
            </p:cNvSpPr>
            <p:nvPr/>
          </p:nvSpPr>
          <p:spPr bwMode="auto">
            <a:xfrm rot="5400000">
              <a:off x="3973032" y="212031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68" name="椭圆 119"/>
            <p:cNvSpPr>
              <a:spLocks noChangeArrowheads="1"/>
            </p:cNvSpPr>
            <p:nvPr/>
          </p:nvSpPr>
          <p:spPr bwMode="auto">
            <a:xfrm rot="5400000">
              <a:off x="5360743" y="-48723"/>
              <a:ext cx="72803" cy="1702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69" name="椭圆 120"/>
            <p:cNvSpPr>
              <a:spLocks noChangeArrowheads="1"/>
            </p:cNvSpPr>
            <p:nvPr/>
          </p:nvSpPr>
          <p:spPr bwMode="auto">
            <a:xfrm rot="5400000">
              <a:off x="4326471" y="46079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70" name="椭圆 121"/>
            <p:cNvSpPr>
              <a:spLocks noChangeArrowheads="1"/>
            </p:cNvSpPr>
            <p:nvPr/>
          </p:nvSpPr>
          <p:spPr bwMode="auto">
            <a:xfrm rot="10800000">
              <a:off x="3313257" y="190209"/>
              <a:ext cx="149726" cy="64027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71" name="椭圆 122"/>
            <p:cNvSpPr>
              <a:spLocks noChangeArrowheads="1"/>
            </p:cNvSpPr>
            <p:nvPr/>
          </p:nvSpPr>
          <p:spPr bwMode="auto">
            <a:xfrm rot="10800000">
              <a:off x="5605174" y="429589"/>
              <a:ext cx="144818" cy="61928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72" name="椭圆 123"/>
            <p:cNvSpPr>
              <a:spLocks noChangeArrowheads="1"/>
            </p:cNvSpPr>
            <p:nvPr/>
          </p:nvSpPr>
          <p:spPr bwMode="auto">
            <a:xfrm rot="10800000">
              <a:off x="1089782" y="18977"/>
              <a:ext cx="190505" cy="8146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73" name="椭圆 124"/>
            <p:cNvSpPr>
              <a:spLocks noChangeArrowheads="1"/>
            </p:cNvSpPr>
            <p:nvPr/>
          </p:nvSpPr>
          <p:spPr bwMode="auto">
            <a:xfrm rot="10800000">
              <a:off x="1953878" y="486447"/>
              <a:ext cx="190505" cy="8146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74" name="椭圆 125"/>
            <p:cNvSpPr>
              <a:spLocks noChangeArrowheads="1"/>
            </p:cNvSpPr>
            <p:nvPr/>
          </p:nvSpPr>
          <p:spPr bwMode="auto">
            <a:xfrm rot="10800000">
              <a:off x="5986326" y="96911"/>
              <a:ext cx="149744" cy="64034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75" name="椭圆 126"/>
            <p:cNvSpPr>
              <a:spLocks noChangeArrowheads="1"/>
            </p:cNvSpPr>
            <p:nvPr/>
          </p:nvSpPr>
          <p:spPr bwMode="auto">
            <a:xfrm rot="10800000">
              <a:off x="2745966" y="254236"/>
              <a:ext cx="170238" cy="72798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76" name="椭圆 127"/>
            <p:cNvSpPr>
              <a:spLocks noChangeArrowheads="1"/>
            </p:cNvSpPr>
            <p:nvPr/>
          </p:nvSpPr>
          <p:spPr bwMode="auto">
            <a:xfrm rot="5400000">
              <a:off x="6604743" y="508944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77" name="椭圆 128"/>
            <p:cNvSpPr>
              <a:spLocks noChangeArrowheads="1"/>
            </p:cNvSpPr>
            <p:nvPr/>
          </p:nvSpPr>
          <p:spPr bwMode="auto">
            <a:xfrm rot="5400000">
              <a:off x="52015" y="60646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78" name="椭圆 129"/>
            <p:cNvSpPr>
              <a:spLocks noChangeArrowheads="1"/>
            </p:cNvSpPr>
            <p:nvPr/>
          </p:nvSpPr>
          <p:spPr bwMode="auto">
            <a:xfrm rot="5400000">
              <a:off x="672015" y="618882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79" name="椭圆 130"/>
            <p:cNvSpPr>
              <a:spLocks noChangeArrowheads="1"/>
            </p:cNvSpPr>
            <p:nvPr/>
          </p:nvSpPr>
          <p:spPr bwMode="auto">
            <a:xfrm rot="5400000">
              <a:off x="8188919" y="595015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</p:grpSp>
      <p:grpSp>
        <p:nvGrpSpPr>
          <p:cNvPr id="17685" name="up_1#"/>
          <p:cNvGrpSpPr>
            <a:grpSpLocks/>
          </p:cNvGrpSpPr>
          <p:nvPr/>
        </p:nvGrpSpPr>
        <p:grpSpPr bwMode="auto">
          <a:xfrm rot="10800000">
            <a:off x="334963" y="1670050"/>
            <a:ext cx="11674475" cy="825500"/>
            <a:chOff x="0" y="0"/>
            <a:chExt cx="8750701" cy="900126"/>
          </a:xfrm>
        </p:grpSpPr>
        <p:sp>
          <p:nvSpPr>
            <p:cNvPr id="18054" name="椭圆 132"/>
            <p:cNvSpPr>
              <a:spLocks noChangeArrowheads="1"/>
            </p:cNvSpPr>
            <p:nvPr/>
          </p:nvSpPr>
          <p:spPr bwMode="auto">
            <a:xfrm rot="5400000">
              <a:off x="7897594" y="163292"/>
              <a:ext cx="72803" cy="1702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55" name="椭圆 133"/>
            <p:cNvSpPr>
              <a:spLocks noChangeArrowheads="1"/>
            </p:cNvSpPr>
            <p:nvPr/>
          </p:nvSpPr>
          <p:spPr bwMode="auto">
            <a:xfrm rot="5400000">
              <a:off x="4107386" y="363539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56" name="椭圆 134"/>
            <p:cNvSpPr>
              <a:spLocks noChangeArrowheads="1"/>
            </p:cNvSpPr>
            <p:nvPr/>
          </p:nvSpPr>
          <p:spPr bwMode="auto">
            <a:xfrm rot="5400000">
              <a:off x="4460825" y="-52016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57" name="椭圆 135"/>
            <p:cNvSpPr>
              <a:spLocks noChangeArrowheads="1"/>
            </p:cNvSpPr>
            <p:nvPr/>
          </p:nvSpPr>
          <p:spPr bwMode="auto">
            <a:xfrm rot="10800000">
              <a:off x="5739528" y="581097"/>
              <a:ext cx="144818" cy="61928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58" name="椭圆 136"/>
            <p:cNvSpPr>
              <a:spLocks noChangeArrowheads="1"/>
            </p:cNvSpPr>
            <p:nvPr/>
          </p:nvSpPr>
          <p:spPr bwMode="auto">
            <a:xfrm rot="10800000">
              <a:off x="1342672" y="474090"/>
              <a:ext cx="190505" cy="8146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59" name="椭圆 137"/>
            <p:cNvSpPr>
              <a:spLocks noChangeArrowheads="1"/>
            </p:cNvSpPr>
            <p:nvPr/>
          </p:nvSpPr>
          <p:spPr bwMode="auto">
            <a:xfrm rot="10800000">
              <a:off x="2540078" y="226441"/>
              <a:ext cx="190505" cy="8146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60" name="椭圆 138"/>
            <p:cNvSpPr>
              <a:spLocks noChangeArrowheads="1"/>
            </p:cNvSpPr>
            <p:nvPr/>
          </p:nvSpPr>
          <p:spPr bwMode="auto">
            <a:xfrm rot="10800000">
              <a:off x="6355708" y="248419"/>
              <a:ext cx="149744" cy="64034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61" name="椭圆 139"/>
            <p:cNvSpPr>
              <a:spLocks noChangeArrowheads="1"/>
            </p:cNvSpPr>
            <p:nvPr/>
          </p:nvSpPr>
          <p:spPr bwMode="auto">
            <a:xfrm rot="10800000">
              <a:off x="3245773" y="751327"/>
              <a:ext cx="170238" cy="72798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62" name="椭圆 140"/>
            <p:cNvSpPr>
              <a:spLocks noChangeArrowheads="1"/>
            </p:cNvSpPr>
            <p:nvPr/>
          </p:nvSpPr>
          <p:spPr bwMode="auto">
            <a:xfrm rot="5400000">
              <a:off x="7001059" y="279254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63" name="椭圆 141"/>
            <p:cNvSpPr>
              <a:spLocks noChangeArrowheads="1"/>
            </p:cNvSpPr>
            <p:nvPr/>
          </p:nvSpPr>
          <p:spPr bwMode="auto">
            <a:xfrm rot="5400000">
              <a:off x="700086" y="212154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64" name="椭圆 142"/>
            <p:cNvSpPr>
              <a:spLocks noChangeArrowheads="1"/>
            </p:cNvSpPr>
            <p:nvPr/>
          </p:nvSpPr>
          <p:spPr bwMode="auto">
            <a:xfrm rot="5400000">
              <a:off x="52015" y="770390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65" name="椭圆 143"/>
            <p:cNvSpPr>
              <a:spLocks noChangeArrowheads="1"/>
            </p:cNvSpPr>
            <p:nvPr/>
          </p:nvSpPr>
          <p:spPr bwMode="auto">
            <a:xfrm rot="5400000">
              <a:off x="8620967" y="451361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</p:grpSp>
      <p:grpSp>
        <p:nvGrpSpPr>
          <p:cNvPr id="17686" name="up_2#"/>
          <p:cNvGrpSpPr>
            <a:grpSpLocks/>
          </p:cNvGrpSpPr>
          <p:nvPr/>
        </p:nvGrpSpPr>
        <p:grpSpPr bwMode="auto">
          <a:xfrm rot="10800000">
            <a:off x="879475" y="1646238"/>
            <a:ext cx="10585450" cy="849312"/>
            <a:chOff x="0" y="0"/>
            <a:chExt cx="7935400" cy="926344"/>
          </a:xfrm>
        </p:grpSpPr>
        <p:sp>
          <p:nvSpPr>
            <p:cNvPr id="18040" name="椭圆 145"/>
            <p:cNvSpPr>
              <a:spLocks noChangeArrowheads="1"/>
            </p:cNvSpPr>
            <p:nvPr/>
          </p:nvSpPr>
          <p:spPr bwMode="auto">
            <a:xfrm rot="5400000">
              <a:off x="6532204" y="538576"/>
              <a:ext cx="72803" cy="1702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41" name="椭圆 146"/>
            <p:cNvSpPr>
              <a:spLocks noChangeArrowheads="1"/>
            </p:cNvSpPr>
            <p:nvPr/>
          </p:nvSpPr>
          <p:spPr bwMode="auto">
            <a:xfrm rot="5400000">
              <a:off x="3462658" y="399517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42" name="椭圆 147"/>
            <p:cNvSpPr>
              <a:spLocks noChangeArrowheads="1"/>
            </p:cNvSpPr>
            <p:nvPr/>
          </p:nvSpPr>
          <p:spPr bwMode="auto">
            <a:xfrm rot="5400000">
              <a:off x="5144351" y="450372"/>
              <a:ext cx="72803" cy="1702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43" name="椭圆 148"/>
            <p:cNvSpPr>
              <a:spLocks noChangeArrowheads="1"/>
            </p:cNvSpPr>
            <p:nvPr/>
          </p:nvSpPr>
          <p:spPr bwMode="auto">
            <a:xfrm rot="5400000">
              <a:off x="7087955" y="496630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44" name="椭圆 149"/>
            <p:cNvSpPr>
              <a:spLocks noChangeArrowheads="1"/>
            </p:cNvSpPr>
            <p:nvPr/>
          </p:nvSpPr>
          <p:spPr bwMode="auto">
            <a:xfrm rot="10800000">
              <a:off x="2817396" y="862316"/>
              <a:ext cx="149726" cy="64027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45" name="椭圆 150"/>
            <p:cNvSpPr>
              <a:spLocks noChangeArrowheads="1"/>
            </p:cNvSpPr>
            <p:nvPr/>
          </p:nvSpPr>
          <p:spPr bwMode="auto">
            <a:xfrm rot="10800000">
              <a:off x="5982236" y="427872"/>
              <a:ext cx="144818" cy="61928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46" name="椭圆 151"/>
            <p:cNvSpPr>
              <a:spLocks noChangeArrowheads="1"/>
            </p:cNvSpPr>
            <p:nvPr/>
          </p:nvSpPr>
          <p:spPr bwMode="auto">
            <a:xfrm rot="10800000">
              <a:off x="806741" y="576342"/>
              <a:ext cx="190505" cy="8146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47" name="椭圆 152"/>
            <p:cNvSpPr>
              <a:spLocks noChangeArrowheads="1"/>
            </p:cNvSpPr>
            <p:nvPr/>
          </p:nvSpPr>
          <p:spPr bwMode="auto">
            <a:xfrm rot="10800000">
              <a:off x="6441303" y="0"/>
              <a:ext cx="149744" cy="64034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48" name="椭圆 153"/>
            <p:cNvSpPr>
              <a:spLocks noChangeArrowheads="1"/>
            </p:cNvSpPr>
            <p:nvPr/>
          </p:nvSpPr>
          <p:spPr bwMode="auto">
            <a:xfrm rot="10800000">
              <a:off x="2261636" y="159966"/>
              <a:ext cx="170238" cy="72798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49" name="椭圆 154"/>
            <p:cNvSpPr>
              <a:spLocks noChangeArrowheads="1"/>
            </p:cNvSpPr>
            <p:nvPr/>
          </p:nvSpPr>
          <p:spPr bwMode="auto">
            <a:xfrm rot="5400000">
              <a:off x="1794391" y="489239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50" name="椭圆 155"/>
            <p:cNvSpPr>
              <a:spLocks noChangeArrowheads="1"/>
            </p:cNvSpPr>
            <p:nvPr/>
          </p:nvSpPr>
          <p:spPr bwMode="auto">
            <a:xfrm rot="10800000">
              <a:off x="0" y="862317"/>
              <a:ext cx="149726" cy="64027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51" name="椭圆 156"/>
            <p:cNvSpPr>
              <a:spLocks noChangeArrowheads="1"/>
            </p:cNvSpPr>
            <p:nvPr/>
          </p:nvSpPr>
          <p:spPr bwMode="auto">
            <a:xfrm rot="5400000">
              <a:off x="4314083" y="465740"/>
              <a:ext cx="72803" cy="1702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52" name="椭圆 157"/>
            <p:cNvSpPr>
              <a:spLocks noChangeArrowheads="1"/>
            </p:cNvSpPr>
            <p:nvPr/>
          </p:nvSpPr>
          <p:spPr bwMode="auto">
            <a:xfrm rot="5400000">
              <a:off x="7805666" y="295763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53" name="椭圆 158"/>
            <p:cNvSpPr>
              <a:spLocks noChangeArrowheads="1"/>
            </p:cNvSpPr>
            <p:nvPr/>
          </p:nvSpPr>
          <p:spPr bwMode="auto">
            <a:xfrm rot="10800000">
              <a:off x="198638" y="247285"/>
              <a:ext cx="149726" cy="64027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</p:grpSp>
      <p:grpSp>
        <p:nvGrpSpPr>
          <p:cNvPr id="17687" name="up_3#"/>
          <p:cNvGrpSpPr>
            <a:grpSpLocks/>
          </p:cNvGrpSpPr>
          <p:nvPr/>
        </p:nvGrpSpPr>
        <p:grpSpPr bwMode="auto">
          <a:xfrm rot="10800000">
            <a:off x="625475" y="1808163"/>
            <a:ext cx="11095038" cy="687387"/>
            <a:chOff x="0" y="0"/>
            <a:chExt cx="8318653" cy="748618"/>
          </a:xfrm>
        </p:grpSpPr>
        <p:sp>
          <p:nvSpPr>
            <p:cNvPr id="18026" name="椭圆 160"/>
            <p:cNvSpPr>
              <a:spLocks noChangeArrowheads="1"/>
            </p:cNvSpPr>
            <p:nvPr/>
          </p:nvSpPr>
          <p:spPr bwMode="auto">
            <a:xfrm rot="5400000">
              <a:off x="8087385" y="11784"/>
              <a:ext cx="72803" cy="1702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27" name="椭圆 161"/>
            <p:cNvSpPr>
              <a:spLocks noChangeArrowheads="1"/>
            </p:cNvSpPr>
            <p:nvPr/>
          </p:nvSpPr>
          <p:spPr bwMode="auto">
            <a:xfrm rot="5400000">
              <a:off x="3973032" y="212031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28" name="椭圆 162"/>
            <p:cNvSpPr>
              <a:spLocks noChangeArrowheads="1"/>
            </p:cNvSpPr>
            <p:nvPr/>
          </p:nvSpPr>
          <p:spPr bwMode="auto">
            <a:xfrm rot="5400000">
              <a:off x="5360743" y="-48723"/>
              <a:ext cx="72803" cy="1702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29" name="椭圆 163"/>
            <p:cNvSpPr>
              <a:spLocks noChangeArrowheads="1"/>
            </p:cNvSpPr>
            <p:nvPr/>
          </p:nvSpPr>
          <p:spPr bwMode="auto">
            <a:xfrm rot="5400000">
              <a:off x="4326471" y="46079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30" name="椭圆 164"/>
            <p:cNvSpPr>
              <a:spLocks noChangeArrowheads="1"/>
            </p:cNvSpPr>
            <p:nvPr/>
          </p:nvSpPr>
          <p:spPr bwMode="auto">
            <a:xfrm rot="10800000">
              <a:off x="3313257" y="190209"/>
              <a:ext cx="149726" cy="64027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31" name="椭圆 165"/>
            <p:cNvSpPr>
              <a:spLocks noChangeArrowheads="1"/>
            </p:cNvSpPr>
            <p:nvPr/>
          </p:nvSpPr>
          <p:spPr bwMode="auto">
            <a:xfrm rot="10800000">
              <a:off x="5605174" y="429589"/>
              <a:ext cx="144818" cy="61928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32" name="椭圆 166"/>
            <p:cNvSpPr>
              <a:spLocks noChangeArrowheads="1"/>
            </p:cNvSpPr>
            <p:nvPr/>
          </p:nvSpPr>
          <p:spPr bwMode="auto">
            <a:xfrm rot="10800000">
              <a:off x="1089782" y="18977"/>
              <a:ext cx="190505" cy="8146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33" name="椭圆 167"/>
            <p:cNvSpPr>
              <a:spLocks noChangeArrowheads="1"/>
            </p:cNvSpPr>
            <p:nvPr/>
          </p:nvSpPr>
          <p:spPr bwMode="auto">
            <a:xfrm rot="10800000">
              <a:off x="1953878" y="486447"/>
              <a:ext cx="190505" cy="8146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34" name="椭圆 168"/>
            <p:cNvSpPr>
              <a:spLocks noChangeArrowheads="1"/>
            </p:cNvSpPr>
            <p:nvPr/>
          </p:nvSpPr>
          <p:spPr bwMode="auto">
            <a:xfrm rot="10800000">
              <a:off x="5986326" y="96911"/>
              <a:ext cx="149744" cy="64034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35" name="椭圆 169"/>
            <p:cNvSpPr>
              <a:spLocks noChangeArrowheads="1"/>
            </p:cNvSpPr>
            <p:nvPr/>
          </p:nvSpPr>
          <p:spPr bwMode="auto">
            <a:xfrm rot="10800000">
              <a:off x="2745966" y="254236"/>
              <a:ext cx="170238" cy="72798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36" name="椭圆 170"/>
            <p:cNvSpPr>
              <a:spLocks noChangeArrowheads="1"/>
            </p:cNvSpPr>
            <p:nvPr/>
          </p:nvSpPr>
          <p:spPr bwMode="auto">
            <a:xfrm rot="5400000">
              <a:off x="6604743" y="508944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37" name="椭圆 171"/>
            <p:cNvSpPr>
              <a:spLocks noChangeArrowheads="1"/>
            </p:cNvSpPr>
            <p:nvPr/>
          </p:nvSpPr>
          <p:spPr bwMode="auto">
            <a:xfrm rot="5400000">
              <a:off x="52015" y="60646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38" name="椭圆 172"/>
            <p:cNvSpPr>
              <a:spLocks noChangeArrowheads="1"/>
            </p:cNvSpPr>
            <p:nvPr/>
          </p:nvSpPr>
          <p:spPr bwMode="auto">
            <a:xfrm rot="5400000">
              <a:off x="672015" y="618882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39" name="椭圆 173"/>
            <p:cNvSpPr>
              <a:spLocks noChangeArrowheads="1"/>
            </p:cNvSpPr>
            <p:nvPr/>
          </p:nvSpPr>
          <p:spPr bwMode="auto">
            <a:xfrm rot="5400000">
              <a:off x="8188919" y="595015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</p:grpSp>
      <p:grpSp>
        <p:nvGrpSpPr>
          <p:cNvPr id="17688" name="up_3#"/>
          <p:cNvGrpSpPr>
            <a:grpSpLocks/>
          </p:cNvGrpSpPr>
          <p:nvPr/>
        </p:nvGrpSpPr>
        <p:grpSpPr bwMode="auto">
          <a:xfrm rot="10800000">
            <a:off x="1109663" y="1643063"/>
            <a:ext cx="10125075" cy="687387"/>
            <a:chOff x="0" y="0"/>
            <a:chExt cx="7588912" cy="748618"/>
          </a:xfrm>
        </p:grpSpPr>
        <p:sp>
          <p:nvSpPr>
            <p:cNvPr id="18014" name="椭圆 175"/>
            <p:cNvSpPr>
              <a:spLocks noChangeArrowheads="1"/>
            </p:cNvSpPr>
            <p:nvPr/>
          </p:nvSpPr>
          <p:spPr bwMode="auto">
            <a:xfrm rot="5400000">
              <a:off x="7467385" y="11784"/>
              <a:ext cx="72803" cy="1702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15" name="椭圆 176"/>
            <p:cNvSpPr>
              <a:spLocks noChangeArrowheads="1"/>
            </p:cNvSpPr>
            <p:nvPr/>
          </p:nvSpPr>
          <p:spPr bwMode="auto">
            <a:xfrm rot="5400000">
              <a:off x="3353032" y="212031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16" name="椭圆 177"/>
            <p:cNvSpPr>
              <a:spLocks noChangeArrowheads="1"/>
            </p:cNvSpPr>
            <p:nvPr/>
          </p:nvSpPr>
          <p:spPr bwMode="auto">
            <a:xfrm rot="5400000">
              <a:off x="4740743" y="-48723"/>
              <a:ext cx="72803" cy="1702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17" name="椭圆 178"/>
            <p:cNvSpPr>
              <a:spLocks noChangeArrowheads="1"/>
            </p:cNvSpPr>
            <p:nvPr/>
          </p:nvSpPr>
          <p:spPr bwMode="auto">
            <a:xfrm rot="5400000">
              <a:off x="3706471" y="46079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18" name="椭圆 179"/>
            <p:cNvSpPr>
              <a:spLocks noChangeArrowheads="1"/>
            </p:cNvSpPr>
            <p:nvPr/>
          </p:nvSpPr>
          <p:spPr bwMode="auto">
            <a:xfrm rot="10800000">
              <a:off x="2693257" y="190209"/>
              <a:ext cx="149726" cy="64027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19" name="椭圆 180"/>
            <p:cNvSpPr>
              <a:spLocks noChangeArrowheads="1"/>
            </p:cNvSpPr>
            <p:nvPr/>
          </p:nvSpPr>
          <p:spPr bwMode="auto">
            <a:xfrm rot="10800000">
              <a:off x="4985174" y="429589"/>
              <a:ext cx="144818" cy="61928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20" name="椭圆 181"/>
            <p:cNvSpPr>
              <a:spLocks noChangeArrowheads="1"/>
            </p:cNvSpPr>
            <p:nvPr/>
          </p:nvSpPr>
          <p:spPr bwMode="auto">
            <a:xfrm rot="10800000">
              <a:off x="469782" y="18977"/>
              <a:ext cx="190505" cy="8146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21" name="椭圆 182"/>
            <p:cNvSpPr>
              <a:spLocks noChangeArrowheads="1"/>
            </p:cNvSpPr>
            <p:nvPr/>
          </p:nvSpPr>
          <p:spPr bwMode="auto">
            <a:xfrm rot="10800000">
              <a:off x="1333878" y="486447"/>
              <a:ext cx="190505" cy="8146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22" name="椭圆 183"/>
            <p:cNvSpPr>
              <a:spLocks noChangeArrowheads="1"/>
            </p:cNvSpPr>
            <p:nvPr/>
          </p:nvSpPr>
          <p:spPr bwMode="auto">
            <a:xfrm rot="10800000">
              <a:off x="5366326" y="96911"/>
              <a:ext cx="149744" cy="64034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23" name="椭圆 184"/>
            <p:cNvSpPr>
              <a:spLocks noChangeArrowheads="1"/>
            </p:cNvSpPr>
            <p:nvPr/>
          </p:nvSpPr>
          <p:spPr bwMode="auto">
            <a:xfrm rot="10800000">
              <a:off x="2125966" y="254236"/>
              <a:ext cx="170238" cy="72798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24" name="椭圆 185"/>
            <p:cNvSpPr>
              <a:spLocks noChangeArrowheads="1"/>
            </p:cNvSpPr>
            <p:nvPr/>
          </p:nvSpPr>
          <p:spPr bwMode="auto">
            <a:xfrm rot="5400000">
              <a:off x="5984743" y="508944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25" name="椭圆 186"/>
            <p:cNvSpPr>
              <a:spLocks noChangeArrowheads="1"/>
            </p:cNvSpPr>
            <p:nvPr/>
          </p:nvSpPr>
          <p:spPr bwMode="auto">
            <a:xfrm rot="5400000">
              <a:off x="52015" y="618882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</p:grpSp>
      <p:grpSp>
        <p:nvGrpSpPr>
          <p:cNvPr id="17689" name="up_3#"/>
          <p:cNvGrpSpPr>
            <a:grpSpLocks/>
          </p:cNvGrpSpPr>
          <p:nvPr/>
        </p:nvGrpSpPr>
        <p:grpSpPr bwMode="auto">
          <a:xfrm rot="286195">
            <a:off x="1265238" y="1784350"/>
            <a:ext cx="10121900" cy="687388"/>
            <a:chOff x="0" y="0"/>
            <a:chExt cx="7588912" cy="748618"/>
          </a:xfrm>
        </p:grpSpPr>
        <p:sp>
          <p:nvSpPr>
            <p:cNvPr id="18004" name="椭圆 188"/>
            <p:cNvSpPr>
              <a:spLocks noChangeArrowheads="1"/>
            </p:cNvSpPr>
            <p:nvPr/>
          </p:nvSpPr>
          <p:spPr bwMode="auto">
            <a:xfrm rot="5400000">
              <a:off x="7467385" y="11784"/>
              <a:ext cx="72803" cy="1702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05" name="椭圆 189"/>
            <p:cNvSpPr>
              <a:spLocks noChangeArrowheads="1"/>
            </p:cNvSpPr>
            <p:nvPr/>
          </p:nvSpPr>
          <p:spPr bwMode="auto">
            <a:xfrm rot="5400000">
              <a:off x="3353032" y="212031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06" name="椭圆 190"/>
            <p:cNvSpPr>
              <a:spLocks noChangeArrowheads="1"/>
            </p:cNvSpPr>
            <p:nvPr/>
          </p:nvSpPr>
          <p:spPr bwMode="auto">
            <a:xfrm rot="5400000">
              <a:off x="4740743" y="-48723"/>
              <a:ext cx="72803" cy="1702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07" name="椭圆 191"/>
            <p:cNvSpPr>
              <a:spLocks noChangeArrowheads="1"/>
            </p:cNvSpPr>
            <p:nvPr/>
          </p:nvSpPr>
          <p:spPr bwMode="auto">
            <a:xfrm rot="5400000">
              <a:off x="3706471" y="46079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08" name="椭圆 192"/>
            <p:cNvSpPr>
              <a:spLocks noChangeArrowheads="1"/>
            </p:cNvSpPr>
            <p:nvPr/>
          </p:nvSpPr>
          <p:spPr bwMode="auto">
            <a:xfrm rot="10800000">
              <a:off x="2693257" y="190209"/>
              <a:ext cx="149726" cy="64027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09" name="椭圆 193"/>
            <p:cNvSpPr>
              <a:spLocks noChangeArrowheads="1"/>
            </p:cNvSpPr>
            <p:nvPr/>
          </p:nvSpPr>
          <p:spPr bwMode="auto">
            <a:xfrm rot="10800000">
              <a:off x="4985174" y="429589"/>
              <a:ext cx="144818" cy="61928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10" name="椭圆 194"/>
            <p:cNvSpPr>
              <a:spLocks noChangeArrowheads="1"/>
            </p:cNvSpPr>
            <p:nvPr/>
          </p:nvSpPr>
          <p:spPr bwMode="auto">
            <a:xfrm rot="10800000">
              <a:off x="1333878" y="486447"/>
              <a:ext cx="190505" cy="8146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11" name="椭圆 195"/>
            <p:cNvSpPr>
              <a:spLocks noChangeArrowheads="1"/>
            </p:cNvSpPr>
            <p:nvPr/>
          </p:nvSpPr>
          <p:spPr bwMode="auto">
            <a:xfrm rot="10800000">
              <a:off x="5366326" y="96911"/>
              <a:ext cx="149744" cy="64034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12" name="椭圆 196"/>
            <p:cNvSpPr>
              <a:spLocks noChangeArrowheads="1"/>
            </p:cNvSpPr>
            <p:nvPr/>
          </p:nvSpPr>
          <p:spPr bwMode="auto">
            <a:xfrm rot="10800000">
              <a:off x="2125966" y="254236"/>
              <a:ext cx="170238" cy="72798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13" name="椭圆 197"/>
            <p:cNvSpPr>
              <a:spLocks noChangeArrowheads="1"/>
            </p:cNvSpPr>
            <p:nvPr/>
          </p:nvSpPr>
          <p:spPr bwMode="auto">
            <a:xfrm rot="5400000">
              <a:off x="52015" y="618882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</p:grpSp>
      <p:grpSp>
        <p:nvGrpSpPr>
          <p:cNvPr id="17696" name="up_3#"/>
          <p:cNvGrpSpPr>
            <a:grpSpLocks/>
          </p:cNvGrpSpPr>
          <p:nvPr/>
        </p:nvGrpSpPr>
        <p:grpSpPr bwMode="auto">
          <a:xfrm rot="349135">
            <a:off x="1303338" y="1773238"/>
            <a:ext cx="9496425" cy="587375"/>
            <a:chOff x="0" y="0"/>
            <a:chExt cx="7119130" cy="638680"/>
          </a:xfrm>
        </p:grpSpPr>
        <p:sp>
          <p:nvSpPr>
            <p:cNvPr id="17993" name="椭圆 199"/>
            <p:cNvSpPr>
              <a:spLocks noChangeArrowheads="1"/>
            </p:cNvSpPr>
            <p:nvPr/>
          </p:nvSpPr>
          <p:spPr bwMode="auto">
            <a:xfrm rot="5400000">
              <a:off x="6997603" y="11784"/>
              <a:ext cx="72803" cy="1702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994" name="椭圆 200"/>
            <p:cNvSpPr>
              <a:spLocks noChangeArrowheads="1"/>
            </p:cNvSpPr>
            <p:nvPr/>
          </p:nvSpPr>
          <p:spPr bwMode="auto">
            <a:xfrm rot="5400000">
              <a:off x="2883250" y="212031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995" name="椭圆 201"/>
            <p:cNvSpPr>
              <a:spLocks noChangeArrowheads="1"/>
            </p:cNvSpPr>
            <p:nvPr/>
          </p:nvSpPr>
          <p:spPr bwMode="auto">
            <a:xfrm rot="5400000">
              <a:off x="4270961" y="-48723"/>
              <a:ext cx="72803" cy="1702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996" name="椭圆 202"/>
            <p:cNvSpPr>
              <a:spLocks noChangeArrowheads="1"/>
            </p:cNvSpPr>
            <p:nvPr/>
          </p:nvSpPr>
          <p:spPr bwMode="auto">
            <a:xfrm rot="5400000">
              <a:off x="3236689" y="46079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997" name="椭圆 203"/>
            <p:cNvSpPr>
              <a:spLocks noChangeArrowheads="1"/>
            </p:cNvSpPr>
            <p:nvPr/>
          </p:nvSpPr>
          <p:spPr bwMode="auto">
            <a:xfrm rot="10800000">
              <a:off x="2223475" y="190209"/>
              <a:ext cx="149726" cy="64027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998" name="椭圆 204"/>
            <p:cNvSpPr>
              <a:spLocks noChangeArrowheads="1"/>
            </p:cNvSpPr>
            <p:nvPr/>
          </p:nvSpPr>
          <p:spPr bwMode="auto">
            <a:xfrm rot="10800000">
              <a:off x="4515392" y="429589"/>
              <a:ext cx="144818" cy="61928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999" name="椭圆 205"/>
            <p:cNvSpPr>
              <a:spLocks noChangeArrowheads="1"/>
            </p:cNvSpPr>
            <p:nvPr/>
          </p:nvSpPr>
          <p:spPr bwMode="auto">
            <a:xfrm rot="10800000">
              <a:off x="0" y="18977"/>
              <a:ext cx="190505" cy="8146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00" name="椭圆 206"/>
            <p:cNvSpPr>
              <a:spLocks noChangeArrowheads="1"/>
            </p:cNvSpPr>
            <p:nvPr/>
          </p:nvSpPr>
          <p:spPr bwMode="auto">
            <a:xfrm rot="10800000">
              <a:off x="864096" y="486447"/>
              <a:ext cx="190505" cy="8146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01" name="椭圆 207"/>
            <p:cNvSpPr>
              <a:spLocks noChangeArrowheads="1"/>
            </p:cNvSpPr>
            <p:nvPr/>
          </p:nvSpPr>
          <p:spPr bwMode="auto">
            <a:xfrm rot="10800000">
              <a:off x="4896544" y="96911"/>
              <a:ext cx="149744" cy="64034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02" name="椭圆 208"/>
            <p:cNvSpPr>
              <a:spLocks noChangeArrowheads="1"/>
            </p:cNvSpPr>
            <p:nvPr/>
          </p:nvSpPr>
          <p:spPr bwMode="auto">
            <a:xfrm rot="10800000">
              <a:off x="1656184" y="254236"/>
              <a:ext cx="170238" cy="72798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8003" name="椭圆 209"/>
            <p:cNvSpPr>
              <a:spLocks noChangeArrowheads="1"/>
            </p:cNvSpPr>
            <p:nvPr/>
          </p:nvSpPr>
          <p:spPr bwMode="auto">
            <a:xfrm rot="5400000">
              <a:off x="5514961" y="508944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</p:grpSp>
      <p:grpSp>
        <p:nvGrpSpPr>
          <p:cNvPr id="17697" name="up_3#"/>
          <p:cNvGrpSpPr>
            <a:grpSpLocks/>
          </p:cNvGrpSpPr>
          <p:nvPr/>
        </p:nvGrpSpPr>
        <p:grpSpPr bwMode="auto">
          <a:xfrm rot="-158265">
            <a:off x="1584325" y="1771650"/>
            <a:ext cx="7527925" cy="587375"/>
            <a:chOff x="0" y="0"/>
            <a:chExt cx="5644695" cy="638680"/>
          </a:xfrm>
        </p:grpSpPr>
        <p:sp>
          <p:nvSpPr>
            <p:cNvPr id="17983" name="椭圆 211"/>
            <p:cNvSpPr>
              <a:spLocks noChangeArrowheads="1"/>
            </p:cNvSpPr>
            <p:nvPr/>
          </p:nvSpPr>
          <p:spPr bwMode="auto">
            <a:xfrm rot="5400000">
              <a:off x="2883250" y="212031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984" name="椭圆 212"/>
            <p:cNvSpPr>
              <a:spLocks noChangeArrowheads="1"/>
            </p:cNvSpPr>
            <p:nvPr/>
          </p:nvSpPr>
          <p:spPr bwMode="auto">
            <a:xfrm rot="5400000">
              <a:off x="4270961" y="-48723"/>
              <a:ext cx="72803" cy="1702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985" name="椭圆 213"/>
            <p:cNvSpPr>
              <a:spLocks noChangeArrowheads="1"/>
            </p:cNvSpPr>
            <p:nvPr/>
          </p:nvSpPr>
          <p:spPr bwMode="auto">
            <a:xfrm rot="5400000">
              <a:off x="3236689" y="46079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986" name="椭圆 214"/>
            <p:cNvSpPr>
              <a:spLocks noChangeArrowheads="1"/>
            </p:cNvSpPr>
            <p:nvPr/>
          </p:nvSpPr>
          <p:spPr bwMode="auto">
            <a:xfrm rot="10800000">
              <a:off x="2223475" y="190209"/>
              <a:ext cx="149726" cy="64027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987" name="椭圆 215"/>
            <p:cNvSpPr>
              <a:spLocks noChangeArrowheads="1"/>
            </p:cNvSpPr>
            <p:nvPr/>
          </p:nvSpPr>
          <p:spPr bwMode="auto">
            <a:xfrm rot="10800000">
              <a:off x="4515392" y="429589"/>
              <a:ext cx="144818" cy="61928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988" name="椭圆 216"/>
            <p:cNvSpPr>
              <a:spLocks noChangeArrowheads="1"/>
            </p:cNvSpPr>
            <p:nvPr/>
          </p:nvSpPr>
          <p:spPr bwMode="auto">
            <a:xfrm rot="10800000">
              <a:off x="0" y="18977"/>
              <a:ext cx="190505" cy="8146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989" name="椭圆 217"/>
            <p:cNvSpPr>
              <a:spLocks noChangeArrowheads="1"/>
            </p:cNvSpPr>
            <p:nvPr/>
          </p:nvSpPr>
          <p:spPr bwMode="auto">
            <a:xfrm rot="10800000">
              <a:off x="864096" y="486447"/>
              <a:ext cx="190505" cy="8146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990" name="椭圆 218"/>
            <p:cNvSpPr>
              <a:spLocks noChangeArrowheads="1"/>
            </p:cNvSpPr>
            <p:nvPr/>
          </p:nvSpPr>
          <p:spPr bwMode="auto">
            <a:xfrm rot="10800000">
              <a:off x="4896544" y="96911"/>
              <a:ext cx="149744" cy="64034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991" name="椭圆 219"/>
            <p:cNvSpPr>
              <a:spLocks noChangeArrowheads="1"/>
            </p:cNvSpPr>
            <p:nvPr/>
          </p:nvSpPr>
          <p:spPr bwMode="auto">
            <a:xfrm rot="10800000">
              <a:off x="1656184" y="254236"/>
              <a:ext cx="170238" cy="72798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992" name="椭圆 220"/>
            <p:cNvSpPr>
              <a:spLocks noChangeArrowheads="1"/>
            </p:cNvSpPr>
            <p:nvPr/>
          </p:nvSpPr>
          <p:spPr bwMode="auto">
            <a:xfrm rot="5400000">
              <a:off x="5514961" y="508944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</p:grpSp>
      <p:grpSp>
        <p:nvGrpSpPr>
          <p:cNvPr id="17698" name="up_3#"/>
          <p:cNvGrpSpPr>
            <a:grpSpLocks/>
          </p:cNvGrpSpPr>
          <p:nvPr/>
        </p:nvGrpSpPr>
        <p:grpSpPr bwMode="auto">
          <a:xfrm rot="10444321">
            <a:off x="1816100" y="1836738"/>
            <a:ext cx="7529513" cy="587375"/>
            <a:chOff x="0" y="0"/>
            <a:chExt cx="5644695" cy="638680"/>
          </a:xfrm>
        </p:grpSpPr>
        <p:sp>
          <p:nvSpPr>
            <p:cNvPr id="17973" name="椭圆 222"/>
            <p:cNvSpPr>
              <a:spLocks noChangeArrowheads="1"/>
            </p:cNvSpPr>
            <p:nvPr/>
          </p:nvSpPr>
          <p:spPr bwMode="auto">
            <a:xfrm rot="5400000">
              <a:off x="2883250" y="212031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974" name="椭圆 223"/>
            <p:cNvSpPr>
              <a:spLocks noChangeArrowheads="1"/>
            </p:cNvSpPr>
            <p:nvPr/>
          </p:nvSpPr>
          <p:spPr bwMode="auto">
            <a:xfrm rot="5400000">
              <a:off x="4270961" y="-48723"/>
              <a:ext cx="72803" cy="1702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975" name="椭圆 224"/>
            <p:cNvSpPr>
              <a:spLocks noChangeArrowheads="1"/>
            </p:cNvSpPr>
            <p:nvPr/>
          </p:nvSpPr>
          <p:spPr bwMode="auto">
            <a:xfrm rot="5400000">
              <a:off x="3236689" y="46079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976" name="椭圆 225"/>
            <p:cNvSpPr>
              <a:spLocks noChangeArrowheads="1"/>
            </p:cNvSpPr>
            <p:nvPr/>
          </p:nvSpPr>
          <p:spPr bwMode="auto">
            <a:xfrm rot="10800000">
              <a:off x="2223475" y="190209"/>
              <a:ext cx="149726" cy="64027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977" name="椭圆 226"/>
            <p:cNvSpPr>
              <a:spLocks noChangeArrowheads="1"/>
            </p:cNvSpPr>
            <p:nvPr/>
          </p:nvSpPr>
          <p:spPr bwMode="auto">
            <a:xfrm rot="10800000">
              <a:off x="4515392" y="429589"/>
              <a:ext cx="144818" cy="61928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978" name="椭圆 227"/>
            <p:cNvSpPr>
              <a:spLocks noChangeArrowheads="1"/>
            </p:cNvSpPr>
            <p:nvPr/>
          </p:nvSpPr>
          <p:spPr bwMode="auto">
            <a:xfrm rot="10800000">
              <a:off x="0" y="18977"/>
              <a:ext cx="190505" cy="8146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979" name="椭圆 228"/>
            <p:cNvSpPr>
              <a:spLocks noChangeArrowheads="1"/>
            </p:cNvSpPr>
            <p:nvPr/>
          </p:nvSpPr>
          <p:spPr bwMode="auto">
            <a:xfrm rot="10800000">
              <a:off x="864096" y="486447"/>
              <a:ext cx="190505" cy="8146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980" name="椭圆 229"/>
            <p:cNvSpPr>
              <a:spLocks noChangeArrowheads="1"/>
            </p:cNvSpPr>
            <p:nvPr/>
          </p:nvSpPr>
          <p:spPr bwMode="auto">
            <a:xfrm rot="10800000">
              <a:off x="4896544" y="96911"/>
              <a:ext cx="149744" cy="64034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981" name="椭圆 230"/>
            <p:cNvSpPr>
              <a:spLocks noChangeArrowheads="1"/>
            </p:cNvSpPr>
            <p:nvPr/>
          </p:nvSpPr>
          <p:spPr bwMode="auto">
            <a:xfrm rot="10800000">
              <a:off x="1656184" y="254236"/>
              <a:ext cx="170238" cy="72798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982" name="椭圆 231"/>
            <p:cNvSpPr>
              <a:spLocks noChangeArrowheads="1"/>
            </p:cNvSpPr>
            <p:nvPr/>
          </p:nvSpPr>
          <p:spPr bwMode="auto">
            <a:xfrm rot="5400000">
              <a:off x="5514961" y="508944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</p:grpSp>
      <p:grpSp>
        <p:nvGrpSpPr>
          <p:cNvPr id="17699" name="up_3#"/>
          <p:cNvGrpSpPr>
            <a:grpSpLocks/>
          </p:cNvGrpSpPr>
          <p:nvPr/>
        </p:nvGrpSpPr>
        <p:grpSpPr bwMode="auto">
          <a:xfrm rot="-10404249">
            <a:off x="1355725" y="1798638"/>
            <a:ext cx="10267950" cy="631825"/>
            <a:chOff x="0" y="0"/>
            <a:chExt cx="7698653" cy="688110"/>
          </a:xfrm>
        </p:grpSpPr>
        <p:sp>
          <p:nvSpPr>
            <p:cNvPr id="17963" name="椭圆 233"/>
            <p:cNvSpPr>
              <a:spLocks noChangeArrowheads="1"/>
            </p:cNvSpPr>
            <p:nvPr/>
          </p:nvSpPr>
          <p:spPr bwMode="auto">
            <a:xfrm rot="5400000">
              <a:off x="7467385" y="-48723"/>
              <a:ext cx="72803" cy="1702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964" name="椭圆 234"/>
            <p:cNvSpPr>
              <a:spLocks noChangeArrowheads="1"/>
            </p:cNvSpPr>
            <p:nvPr/>
          </p:nvSpPr>
          <p:spPr bwMode="auto">
            <a:xfrm rot="5400000">
              <a:off x="3353032" y="151523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965" name="椭圆 235"/>
            <p:cNvSpPr>
              <a:spLocks noChangeArrowheads="1"/>
            </p:cNvSpPr>
            <p:nvPr/>
          </p:nvSpPr>
          <p:spPr bwMode="auto">
            <a:xfrm rot="10800000">
              <a:off x="2693257" y="129701"/>
              <a:ext cx="149726" cy="64027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966" name="椭圆 236"/>
            <p:cNvSpPr>
              <a:spLocks noChangeArrowheads="1"/>
            </p:cNvSpPr>
            <p:nvPr/>
          </p:nvSpPr>
          <p:spPr bwMode="auto">
            <a:xfrm rot="10800000">
              <a:off x="4985174" y="369081"/>
              <a:ext cx="144818" cy="61928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967" name="椭圆 237"/>
            <p:cNvSpPr>
              <a:spLocks noChangeArrowheads="1"/>
            </p:cNvSpPr>
            <p:nvPr/>
          </p:nvSpPr>
          <p:spPr bwMode="auto">
            <a:xfrm rot="10800000">
              <a:off x="1333878" y="425939"/>
              <a:ext cx="190505" cy="8146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968" name="椭圆 238"/>
            <p:cNvSpPr>
              <a:spLocks noChangeArrowheads="1"/>
            </p:cNvSpPr>
            <p:nvPr/>
          </p:nvSpPr>
          <p:spPr bwMode="auto">
            <a:xfrm rot="10800000">
              <a:off x="5366326" y="36403"/>
              <a:ext cx="149744" cy="64034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969" name="椭圆 239"/>
            <p:cNvSpPr>
              <a:spLocks noChangeArrowheads="1"/>
            </p:cNvSpPr>
            <p:nvPr/>
          </p:nvSpPr>
          <p:spPr bwMode="auto">
            <a:xfrm rot="10800000">
              <a:off x="2125966" y="193728"/>
              <a:ext cx="170238" cy="72798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970" name="椭圆 240"/>
            <p:cNvSpPr>
              <a:spLocks noChangeArrowheads="1"/>
            </p:cNvSpPr>
            <p:nvPr/>
          </p:nvSpPr>
          <p:spPr bwMode="auto">
            <a:xfrm rot="5400000">
              <a:off x="5984743" y="448436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971" name="椭圆 241"/>
            <p:cNvSpPr>
              <a:spLocks noChangeArrowheads="1"/>
            </p:cNvSpPr>
            <p:nvPr/>
          </p:nvSpPr>
          <p:spPr bwMode="auto">
            <a:xfrm rot="5400000">
              <a:off x="52015" y="558374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972" name="椭圆 242"/>
            <p:cNvSpPr>
              <a:spLocks noChangeArrowheads="1"/>
            </p:cNvSpPr>
            <p:nvPr/>
          </p:nvSpPr>
          <p:spPr bwMode="auto">
            <a:xfrm rot="5400000">
              <a:off x="7568919" y="534507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</p:grpSp>
      <p:grpSp>
        <p:nvGrpSpPr>
          <p:cNvPr id="17706" name="guangmang3"/>
          <p:cNvGrpSpPr>
            <a:grpSpLocks/>
          </p:cNvGrpSpPr>
          <p:nvPr/>
        </p:nvGrpSpPr>
        <p:grpSpPr bwMode="auto">
          <a:xfrm rot="20405624" flipH="1">
            <a:off x="6100763" y="1549400"/>
            <a:ext cx="31750" cy="1943100"/>
            <a:chOff x="0" y="0"/>
            <a:chExt cx="58" cy="8118"/>
          </a:xfrm>
        </p:grpSpPr>
        <p:grpSp>
          <p:nvGrpSpPr>
            <p:cNvPr id="17707" name="Group 108"/>
            <p:cNvGrpSpPr>
              <a:grpSpLocks/>
            </p:cNvGrpSpPr>
            <p:nvPr/>
          </p:nvGrpSpPr>
          <p:grpSpPr bwMode="auto">
            <a:xfrm rot="4912194">
              <a:off x="-2175" y="4082"/>
              <a:ext cx="4400" cy="44"/>
              <a:chOff x="0" y="0"/>
              <a:chExt cx="3900" cy="136"/>
            </a:xfrm>
          </p:grpSpPr>
          <p:sp>
            <p:nvSpPr>
              <p:cNvPr id="17961" name="Rectangle 109"/>
              <p:cNvSpPr>
                <a:spLocks noChangeArrowheads="1"/>
              </p:cNvSpPr>
              <p:nvPr/>
            </p:nvSpPr>
            <p:spPr bwMode="auto">
              <a:xfrm rot="-2892361">
                <a:off x="1927" y="-1883"/>
                <a:ext cx="92" cy="3855"/>
              </a:xfrm>
              <a:prstGeom prst="rect">
                <a:avLst/>
              </a:prstGeom>
              <a:gradFill rotWithShape="1">
                <a:gsLst>
                  <a:gs pos="0">
                    <a:srgbClr val="77ADFD"/>
                  </a:gs>
                  <a:gs pos="100000">
                    <a:srgbClr val="375075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bevel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>
                  <a:solidFill>
                    <a:srgbClr val="000000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endParaRPr>
              </a:p>
            </p:txBody>
          </p:sp>
          <p:sp>
            <p:nvSpPr>
              <p:cNvPr id="17962" name="Rectangle 110"/>
              <p:cNvSpPr>
                <a:spLocks noChangeArrowheads="1"/>
              </p:cNvSpPr>
              <p:nvPr/>
            </p:nvSpPr>
            <p:spPr bwMode="auto">
              <a:xfrm rot="2892361" flipH="1">
                <a:off x="1882" y="-1839"/>
                <a:ext cx="92" cy="3855"/>
              </a:xfrm>
              <a:prstGeom prst="rect">
                <a:avLst/>
              </a:prstGeom>
              <a:gradFill rotWithShape="1">
                <a:gsLst>
                  <a:gs pos="0">
                    <a:srgbClr val="77ADFD"/>
                  </a:gs>
                  <a:gs pos="100000">
                    <a:srgbClr val="375075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bevel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>
                  <a:solidFill>
                    <a:srgbClr val="000000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endParaRPr>
              </a:p>
            </p:txBody>
          </p:sp>
        </p:grpSp>
        <p:grpSp>
          <p:nvGrpSpPr>
            <p:cNvPr id="17708" name="Group 111"/>
            <p:cNvGrpSpPr>
              <a:grpSpLocks/>
            </p:cNvGrpSpPr>
            <p:nvPr/>
          </p:nvGrpSpPr>
          <p:grpSpPr bwMode="auto">
            <a:xfrm>
              <a:off x="0" y="0"/>
              <a:ext cx="58" cy="8118"/>
              <a:chOff x="0" y="0"/>
              <a:chExt cx="58" cy="8118"/>
            </a:xfrm>
          </p:grpSpPr>
          <p:grpSp>
            <p:nvGrpSpPr>
              <p:cNvPr id="17709" name="Group 112"/>
              <p:cNvGrpSpPr>
                <a:grpSpLocks/>
              </p:cNvGrpSpPr>
              <p:nvPr/>
            </p:nvGrpSpPr>
            <p:grpSpPr bwMode="auto">
              <a:xfrm rot="7938616">
                <a:off x="-2164" y="4062"/>
                <a:ext cx="4400" cy="44"/>
                <a:chOff x="0" y="0"/>
                <a:chExt cx="3900" cy="136"/>
              </a:xfrm>
            </p:grpSpPr>
            <p:sp>
              <p:nvSpPr>
                <p:cNvPr id="17959" name="Rectangle 113"/>
                <p:cNvSpPr>
                  <a:spLocks noChangeArrowheads="1"/>
                </p:cNvSpPr>
                <p:nvPr/>
              </p:nvSpPr>
              <p:spPr bwMode="auto">
                <a:xfrm rot="-2892361">
                  <a:off x="1927" y="-1883"/>
                  <a:ext cx="92" cy="3855"/>
                </a:xfrm>
                <a:prstGeom prst="rect">
                  <a:avLst/>
                </a:prstGeom>
                <a:gradFill rotWithShape="1">
                  <a:gsLst>
                    <a:gs pos="0">
                      <a:srgbClr val="77ADFD"/>
                    </a:gs>
                    <a:gs pos="100000">
                      <a:srgbClr val="375075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bevel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zh-CN">
                    <a:solidFill>
                      <a:srgbClr val="000000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endParaRPr>
                </a:p>
              </p:txBody>
            </p:sp>
            <p:sp>
              <p:nvSpPr>
                <p:cNvPr id="17960" name="Rectangle 114"/>
                <p:cNvSpPr>
                  <a:spLocks noChangeArrowheads="1"/>
                </p:cNvSpPr>
                <p:nvPr/>
              </p:nvSpPr>
              <p:spPr bwMode="auto">
                <a:xfrm rot="2892361" flipH="1">
                  <a:off x="1882" y="-1839"/>
                  <a:ext cx="92" cy="3855"/>
                </a:xfrm>
                <a:prstGeom prst="rect">
                  <a:avLst/>
                </a:prstGeom>
                <a:gradFill rotWithShape="1">
                  <a:gsLst>
                    <a:gs pos="0">
                      <a:srgbClr val="77ADFD"/>
                    </a:gs>
                    <a:gs pos="100000">
                      <a:srgbClr val="375075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bevel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zh-CN">
                    <a:solidFill>
                      <a:srgbClr val="000000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endParaRPr>
                </a:p>
              </p:txBody>
            </p:sp>
          </p:grpSp>
          <p:grpSp>
            <p:nvGrpSpPr>
              <p:cNvPr id="17716" name="Group 115"/>
              <p:cNvGrpSpPr>
                <a:grpSpLocks/>
              </p:cNvGrpSpPr>
              <p:nvPr/>
            </p:nvGrpSpPr>
            <p:grpSpPr bwMode="auto">
              <a:xfrm rot="6247137">
                <a:off x="-4035" y="4035"/>
                <a:ext cx="8118" cy="48"/>
                <a:chOff x="0" y="0"/>
                <a:chExt cx="3900" cy="136"/>
              </a:xfrm>
            </p:grpSpPr>
            <p:sp>
              <p:nvSpPr>
                <p:cNvPr id="17957" name="Rectangle 116"/>
                <p:cNvSpPr>
                  <a:spLocks noChangeArrowheads="1"/>
                </p:cNvSpPr>
                <p:nvPr/>
              </p:nvSpPr>
              <p:spPr bwMode="auto">
                <a:xfrm rot="-2892361">
                  <a:off x="1927" y="-1883"/>
                  <a:ext cx="92" cy="3855"/>
                </a:xfrm>
                <a:prstGeom prst="rect">
                  <a:avLst/>
                </a:prstGeom>
                <a:gradFill rotWithShape="1">
                  <a:gsLst>
                    <a:gs pos="0">
                      <a:srgbClr val="77ADFD"/>
                    </a:gs>
                    <a:gs pos="100000">
                      <a:srgbClr val="375075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bevel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zh-CN">
                    <a:solidFill>
                      <a:srgbClr val="000000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endParaRPr>
                </a:p>
              </p:txBody>
            </p:sp>
            <p:sp>
              <p:nvSpPr>
                <p:cNvPr id="17958" name="Rectangle 117"/>
                <p:cNvSpPr>
                  <a:spLocks noChangeArrowheads="1"/>
                </p:cNvSpPr>
                <p:nvPr/>
              </p:nvSpPr>
              <p:spPr bwMode="auto">
                <a:xfrm rot="2892361" flipH="1">
                  <a:off x="1882" y="-1839"/>
                  <a:ext cx="92" cy="3855"/>
                </a:xfrm>
                <a:prstGeom prst="rect">
                  <a:avLst/>
                </a:prstGeom>
                <a:gradFill rotWithShape="1">
                  <a:gsLst>
                    <a:gs pos="0">
                      <a:srgbClr val="77ADFD"/>
                    </a:gs>
                    <a:gs pos="100000">
                      <a:srgbClr val="375075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bevel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zh-CN">
                    <a:solidFill>
                      <a:srgbClr val="000000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endParaRPr>
                </a:p>
              </p:txBody>
            </p:sp>
          </p:grpSp>
        </p:grpSp>
      </p:grpSp>
      <p:grpSp>
        <p:nvGrpSpPr>
          <p:cNvPr id="17717" name="guangmang2"/>
          <p:cNvGrpSpPr>
            <a:grpSpLocks/>
          </p:cNvGrpSpPr>
          <p:nvPr/>
        </p:nvGrpSpPr>
        <p:grpSpPr bwMode="auto">
          <a:xfrm rot="3389031">
            <a:off x="6103937" y="1957388"/>
            <a:ext cx="34925" cy="1149350"/>
            <a:chOff x="0" y="0"/>
            <a:chExt cx="58" cy="8118"/>
          </a:xfrm>
        </p:grpSpPr>
        <p:grpSp>
          <p:nvGrpSpPr>
            <p:cNvPr id="17718" name="Group 119"/>
            <p:cNvGrpSpPr>
              <a:grpSpLocks/>
            </p:cNvGrpSpPr>
            <p:nvPr/>
          </p:nvGrpSpPr>
          <p:grpSpPr bwMode="auto">
            <a:xfrm rot="4912194">
              <a:off x="-2175" y="4082"/>
              <a:ext cx="4400" cy="44"/>
              <a:chOff x="0" y="0"/>
              <a:chExt cx="3900" cy="136"/>
            </a:xfrm>
          </p:grpSpPr>
          <p:sp>
            <p:nvSpPr>
              <p:cNvPr id="17951" name="Rectangle 120"/>
              <p:cNvSpPr>
                <a:spLocks noChangeArrowheads="1"/>
              </p:cNvSpPr>
              <p:nvPr/>
            </p:nvSpPr>
            <p:spPr bwMode="auto">
              <a:xfrm rot="-2892361">
                <a:off x="1927" y="-1883"/>
                <a:ext cx="92" cy="3855"/>
              </a:xfrm>
              <a:prstGeom prst="rect">
                <a:avLst/>
              </a:prstGeom>
              <a:gradFill rotWithShape="1">
                <a:gsLst>
                  <a:gs pos="0">
                    <a:srgbClr val="77ADFD"/>
                  </a:gs>
                  <a:gs pos="100000">
                    <a:srgbClr val="375075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bevel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>
                  <a:solidFill>
                    <a:srgbClr val="000000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endParaRPr>
              </a:p>
            </p:txBody>
          </p:sp>
          <p:sp>
            <p:nvSpPr>
              <p:cNvPr id="17952" name="Rectangle 121"/>
              <p:cNvSpPr>
                <a:spLocks noChangeArrowheads="1"/>
              </p:cNvSpPr>
              <p:nvPr/>
            </p:nvSpPr>
            <p:spPr bwMode="auto">
              <a:xfrm rot="2892361" flipH="1">
                <a:off x="1882" y="-1839"/>
                <a:ext cx="92" cy="3855"/>
              </a:xfrm>
              <a:prstGeom prst="rect">
                <a:avLst/>
              </a:prstGeom>
              <a:gradFill rotWithShape="1">
                <a:gsLst>
                  <a:gs pos="0">
                    <a:srgbClr val="77ADFD"/>
                  </a:gs>
                  <a:gs pos="100000">
                    <a:srgbClr val="375075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bevel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>
                  <a:solidFill>
                    <a:srgbClr val="000000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endParaRPr>
              </a:p>
            </p:txBody>
          </p:sp>
        </p:grpSp>
        <p:grpSp>
          <p:nvGrpSpPr>
            <p:cNvPr id="17719" name="Group 122"/>
            <p:cNvGrpSpPr>
              <a:grpSpLocks/>
            </p:cNvGrpSpPr>
            <p:nvPr/>
          </p:nvGrpSpPr>
          <p:grpSpPr bwMode="auto">
            <a:xfrm>
              <a:off x="0" y="0"/>
              <a:ext cx="58" cy="8118"/>
              <a:chOff x="0" y="0"/>
              <a:chExt cx="58" cy="8118"/>
            </a:xfrm>
          </p:grpSpPr>
          <p:grpSp>
            <p:nvGrpSpPr>
              <p:cNvPr id="12608" name="Group 123"/>
              <p:cNvGrpSpPr>
                <a:grpSpLocks/>
              </p:cNvGrpSpPr>
              <p:nvPr/>
            </p:nvGrpSpPr>
            <p:grpSpPr bwMode="auto">
              <a:xfrm rot="7938616">
                <a:off x="-2164" y="4062"/>
                <a:ext cx="4400" cy="44"/>
                <a:chOff x="0" y="0"/>
                <a:chExt cx="3900" cy="136"/>
              </a:xfrm>
            </p:grpSpPr>
            <p:sp>
              <p:nvSpPr>
                <p:cNvPr id="17949" name="Rectangle 124"/>
                <p:cNvSpPr>
                  <a:spLocks noChangeArrowheads="1"/>
                </p:cNvSpPr>
                <p:nvPr/>
              </p:nvSpPr>
              <p:spPr bwMode="auto">
                <a:xfrm rot="-2892361">
                  <a:off x="1927" y="-1883"/>
                  <a:ext cx="92" cy="3855"/>
                </a:xfrm>
                <a:prstGeom prst="rect">
                  <a:avLst/>
                </a:prstGeom>
                <a:gradFill rotWithShape="1">
                  <a:gsLst>
                    <a:gs pos="0">
                      <a:srgbClr val="77ADFD"/>
                    </a:gs>
                    <a:gs pos="100000">
                      <a:srgbClr val="375075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bevel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zh-CN">
                    <a:solidFill>
                      <a:srgbClr val="000000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endParaRPr>
                </a:p>
              </p:txBody>
            </p:sp>
            <p:sp>
              <p:nvSpPr>
                <p:cNvPr id="17950" name="Rectangle 125"/>
                <p:cNvSpPr>
                  <a:spLocks noChangeArrowheads="1"/>
                </p:cNvSpPr>
                <p:nvPr/>
              </p:nvSpPr>
              <p:spPr bwMode="auto">
                <a:xfrm rot="2892361" flipH="1">
                  <a:off x="1882" y="-1839"/>
                  <a:ext cx="92" cy="3855"/>
                </a:xfrm>
                <a:prstGeom prst="rect">
                  <a:avLst/>
                </a:prstGeom>
                <a:gradFill rotWithShape="1">
                  <a:gsLst>
                    <a:gs pos="0">
                      <a:srgbClr val="77ADFD"/>
                    </a:gs>
                    <a:gs pos="100000">
                      <a:srgbClr val="375075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bevel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zh-CN">
                    <a:solidFill>
                      <a:srgbClr val="000000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endParaRPr>
                </a:p>
              </p:txBody>
            </p:sp>
          </p:grpSp>
          <p:grpSp>
            <p:nvGrpSpPr>
              <p:cNvPr id="12609" name="Group 126"/>
              <p:cNvGrpSpPr>
                <a:grpSpLocks/>
              </p:cNvGrpSpPr>
              <p:nvPr/>
            </p:nvGrpSpPr>
            <p:grpSpPr bwMode="auto">
              <a:xfrm rot="6247137">
                <a:off x="-4035" y="4035"/>
                <a:ext cx="8118" cy="48"/>
                <a:chOff x="0" y="0"/>
                <a:chExt cx="3900" cy="136"/>
              </a:xfrm>
            </p:grpSpPr>
            <p:sp>
              <p:nvSpPr>
                <p:cNvPr id="17947" name="Rectangle 127"/>
                <p:cNvSpPr>
                  <a:spLocks noChangeArrowheads="1"/>
                </p:cNvSpPr>
                <p:nvPr/>
              </p:nvSpPr>
              <p:spPr bwMode="auto">
                <a:xfrm rot="-2892361">
                  <a:off x="1927" y="-1883"/>
                  <a:ext cx="92" cy="3855"/>
                </a:xfrm>
                <a:prstGeom prst="rect">
                  <a:avLst/>
                </a:prstGeom>
                <a:gradFill rotWithShape="1">
                  <a:gsLst>
                    <a:gs pos="0">
                      <a:srgbClr val="77ADFD"/>
                    </a:gs>
                    <a:gs pos="100000">
                      <a:srgbClr val="375075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bevel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zh-CN">
                    <a:solidFill>
                      <a:srgbClr val="000000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endParaRPr>
                </a:p>
              </p:txBody>
            </p:sp>
            <p:sp>
              <p:nvSpPr>
                <p:cNvPr id="17948" name="Rectangle 128"/>
                <p:cNvSpPr>
                  <a:spLocks noChangeArrowheads="1"/>
                </p:cNvSpPr>
                <p:nvPr/>
              </p:nvSpPr>
              <p:spPr bwMode="auto">
                <a:xfrm rot="2892361" flipH="1">
                  <a:off x="1882" y="-1839"/>
                  <a:ext cx="92" cy="3855"/>
                </a:xfrm>
                <a:prstGeom prst="rect">
                  <a:avLst/>
                </a:prstGeom>
                <a:gradFill rotWithShape="1">
                  <a:gsLst>
                    <a:gs pos="0">
                      <a:srgbClr val="77ADFD"/>
                    </a:gs>
                    <a:gs pos="100000">
                      <a:srgbClr val="375075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bevel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zh-CN">
                    <a:solidFill>
                      <a:srgbClr val="000000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endParaRPr>
                </a:p>
              </p:txBody>
            </p:sp>
          </p:grpSp>
        </p:grpSp>
      </p:grpSp>
      <p:grpSp>
        <p:nvGrpSpPr>
          <p:cNvPr id="12610" name="guangmang1"/>
          <p:cNvGrpSpPr>
            <a:grpSpLocks/>
          </p:cNvGrpSpPr>
          <p:nvPr/>
        </p:nvGrpSpPr>
        <p:grpSpPr bwMode="auto">
          <a:xfrm>
            <a:off x="5643563" y="1898650"/>
            <a:ext cx="987425" cy="1252538"/>
            <a:chOff x="0" y="0"/>
            <a:chExt cx="739359" cy="1251314"/>
          </a:xfrm>
        </p:grpSpPr>
        <p:grpSp>
          <p:nvGrpSpPr>
            <p:cNvPr id="12611" name="Group 137"/>
            <p:cNvGrpSpPr>
              <a:grpSpLocks/>
            </p:cNvGrpSpPr>
            <p:nvPr/>
          </p:nvGrpSpPr>
          <p:grpSpPr bwMode="auto">
            <a:xfrm rot="2412997">
              <a:off x="32334" y="71674"/>
              <a:ext cx="667148" cy="1128985"/>
              <a:chOff x="0" y="0"/>
              <a:chExt cx="2132" cy="3607"/>
            </a:xfrm>
          </p:grpSpPr>
          <p:grpSp>
            <p:nvGrpSpPr>
              <p:cNvPr id="12612" name="Group 138"/>
              <p:cNvGrpSpPr>
                <a:grpSpLocks/>
              </p:cNvGrpSpPr>
              <p:nvPr/>
            </p:nvGrpSpPr>
            <p:grpSpPr bwMode="auto">
              <a:xfrm rot="20405624" flipH="1">
                <a:off x="1035" y="0"/>
                <a:ext cx="45" cy="3607"/>
                <a:chOff x="0" y="0"/>
                <a:chExt cx="58" cy="8118"/>
              </a:xfrm>
            </p:grpSpPr>
            <p:grpSp>
              <p:nvGrpSpPr>
                <p:cNvPr id="12613" name="Group 139"/>
                <p:cNvGrpSpPr>
                  <a:grpSpLocks/>
                </p:cNvGrpSpPr>
                <p:nvPr/>
              </p:nvGrpSpPr>
              <p:grpSpPr bwMode="auto">
                <a:xfrm rot="4912194">
                  <a:off x="-2175" y="4082"/>
                  <a:ext cx="4400" cy="44"/>
                  <a:chOff x="0" y="0"/>
                  <a:chExt cx="3900" cy="136"/>
                </a:xfrm>
              </p:grpSpPr>
              <p:sp>
                <p:nvSpPr>
                  <p:cNvPr id="17941" name="Rectangle 140"/>
                  <p:cNvSpPr>
                    <a:spLocks noChangeArrowheads="1"/>
                  </p:cNvSpPr>
                  <p:nvPr/>
                </p:nvSpPr>
                <p:spPr bwMode="auto">
                  <a:xfrm rot="-2892361">
                    <a:off x="1927" y="-1883"/>
                    <a:ext cx="92" cy="385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77ADFD"/>
                      </a:gs>
                      <a:gs pos="100000">
                        <a:srgbClr val="375075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bevel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zh-CN" altLang="zh-CN">
                      <a:solidFill>
                        <a:srgbClr val="000000"/>
                      </a:solidFill>
                      <a:latin typeface="Calibri" pitchFamily="34" charset="0"/>
                      <a:ea typeface="宋体" pitchFamily="2" charset="-122"/>
                      <a:sym typeface="Calibri" pitchFamily="34" charset="0"/>
                    </a:endParaRPr>
                  </a:p>
                </p:txBody>
              </p:sp>
              <p:sp>
                <p:nvSpPr>
                  <p:cNvPr id="17942" name="Rectangle 141"/>
                  <p:cNvSpPr>
                    <a:spLocks noChangeArrowheads="1"/>
                  </p:cNvSpPr>
                  <p:nvPr/>
                </p:nvSpPr>
                <p:spPr bwMode="auto">
                  <a:xfrm rot="2892361" flipH="1">
                    <a:off x="1882" y="-1839"/>
                    <a:ext cx="92" cy="385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77ADFD"/>
                      </a:gs>
                      <a:gs pos="100000">
                        <a:srgbClr val="375075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bevel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zh-CN" altLang="zh-CN">
                      <a:solidFill>
                        <a:srgbClr val="000000"/>
                      </a:solidFill>
                      <a:latin typeface="Calibri" pitchFamily="34" charset="0"/>
                      <a:ea typeface="宋体" pitchFamily="2" charset="-122"/>
                      <a:sym typeface="Calibri" pitchFamily="34" charset="0"/>
                    </a:endParaRPr>
                  </a:p>
                </p:txBody>
              </p:sp>
            </p:grpSp>
            <p:grpSp>
              <p:nvGrpSpPr>
                <p:cNvPr id="12614" name="Group 142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58" cy="8118"/>
                  <a:chOff x="0" y="0"/>
                  <a:chExt cx="58" cy="8118"/>
                </a:xfrm>
              </p:grpSpPr>
              <p:grpSp>
                <p:nvGrpSpPr>
                  <p:cNvPr id="12615" name="Group 143"/>
                  <p:cNvGrpSpPr>
                    <a:grpSpLocks/>
                  </p:cNvGrpSpPr>
                  <p:nvPr/>
                </p:nvGrpSpPr>
                <p:grpSpPr bwMode="auto">
                  <a:xfrm rot="7938616">
                    <a:off x="-2164" y="4062"/>
                    <a:ext cx="4400" cy="44"/>
                    <a:chOff x="0" y="0"/>
                    <a:chExt cx="3900" cy="136"/>
                  </a:xfrm>
                </p:grpSpPr>
                <p:sp>
                  <p:nvSpPr>
                    <p:cNvPr id="17939" name="Rectangle 144"/>
                    <p:cNvSpPr>
                      <a:spLocks noChangeArrowheads="1"/>
                    </p:cNvSpPr>
                    <p:nvPr/>
                  </p:nvSpPr>
                  <p:spPr bwMode="auto">
                    <a:xfrm rot="-2892361">
                      <a:off x="1927" y="-1883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/>
                        </a:gs>
                        <a:gs pos="100000">
                          <a:srgbClr val="375075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bevel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zh-CN">
                        <a:solidFill>
                          <a:srgbClr val="000000"/>
                        </a:solidFill>
                        <a:latin typeface="Calibri" pitchFamily="34" charset="0"/>
                        <a:ea typeface="宋体" pitchFamily="2" charset="-122"/>
                        <a:sym typeface="Calibri" pitchFamily="34" charset="0"/>
                      </a:endParaRPr>
                    </a:p>
                  </p:txBody>
                </p:sp>
                <p:sp>
                  <p:nvSpPr>
                    <p:cNvPr id="17940" name="Rectangle 145"/>
                    <p:cNvSpPr>
                      <a:spLocks noChangeArrowheads="1"/>
                    </p:cNvSpPr>
                    <p:nvPr/>
                  </p:nvSpPr>
                  <p:spPr bwMode="auto">
                    <a:xfrm rot="2892361" flipH="1">
                      <a:off x="1882" y="-1839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/>
                        </a:gs>
                        <a:gs pos="100000">
                          <a:srgbClr val="375075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bevel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zh-CN">
                        <a:solidFill>
                          <a:srgbClr val="000000"/>
                        </a:solidFill>
                        <a:latin typeface="Calibri" pitchFamily="34" charset="0"/>
                        <a:ea typeface="宋体" pitchFamily="2" charset="-122"/>
                        <a:sym typeface="Calibri" pitchFamily="34" charset="0"/>
                      </a:endParaRPr>
                    </a:p>
                  </p:txBody>
                </p:sp>
              </p:grpSp>
              <p:grpSp>
                <p:nvGrpSpPr>
                  <p:cNvPr id="12616" name="Group 146"/>
                  <p:cNvGrpSpPr>
                    <a:grpSpLocks/>
                  </p:cNvGrpSpPr>
                  <p:nvPr/>
                </p:nvGrpSpPr>
                <p:grpSpPr bwMode="auto">
                  <a:xfrm rot="6247137">
                    <a:off x="-4035" y="4035"/>
                    <a:ext cx="8118" cy="48"/>
                    <a:chOff x="0" y="0"/>
                    <a:chExt cx="3900" cy="136"/>
                  </a:xfrm>
                </p:grpSpPr>
                <p:sp>
                  <p:nvSpPr>
                    <p:cNvPr id="17937" name="Rectangle 147"/>
                    <p:cNvSpPr>
                      <a:spLocks noChangeArrowheads="1"/>
                    </p:cNvSpPr>
                    <p:nvPr/>
                  </p:nvSpPr>
                  <p:spPr bwMode="auto">
                    <a:xfrm rot="-2892361">
                      <a:off x="1927" y="-1883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/>
                        </a:gs>
                        <a:gs pos="100000">
                          <a:srgbClr val="375075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bevel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zh-CN">
                        <a:solidFill>
                          <a:srgbClr val="000000"/>
                        </a:solidFill>
                        <a:latin typeface="Calibri" pitchFamily="34" charset="0"/>
                        <a:ea typeface="宋体" pitchFamily="2" charset="-122"/>
                        <a:sym typeface="Calibri" pitchFamily="34" charset="0"/>
                      </a:endParaRPr>
                    </a:p>
                  </p:txBody>
                </p:sp>
                <p:sp>
                  <p:nvSpPr>
                    <p:cNvPr id="17938" name="Rectangle 148"/>
                    <p:cNvSpPr>
                      <a:spLocks noChangeArrowheads="1"/>
                    </p:cNvSpPr>
                    <p:nvPr/>
                  </p:nvSpPr>
                  <p:spPr bwMode="auto">
                    <a:xfrm rot="2892361" flipH="1">
                      <a:off x="1882" y="-1839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/>
                        </a:gs>
                        <a:gs pos="100000">
                          <a:srgbClr val="375075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bevel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zh-CN">
                        <a:solidFill>
                          <a:srgbClr val="000000"/>
                        </a:solidFill>
                        <a:latin typeface="Calibri" pitchFamily="34" charset="0"/>
                        <a:ea typeface="宋体" pitchFamily="2" charset="-122"/>
                        <a:sym typeface="Calibri" pitchFamily="34" charset="0"/>
                      </a:endParaRPr>
                    </a:p>
                  </p:txBody>
                </p:sp>
              </p:grpSp>
            </p:grpSp>
          </p:grpSp>
          <p:grpSp>
            <p:nvGrpSpPr>
              <p:cNvPr id="12617" name="Group 149"/>
              <p:cNvGrpSpPr>
                <a:grpSpLocks/>
              </p:cNvGrpSpPr>
              <p:nvPr/>
            </p:nvGrpSpPr>
            <p:grpSpPr bwMode="auto">
              <a:xfrm rot="3389031">
                <a:off x="1043" y="759"/>
                <a:ext cx="46" cy="2132"/>
                <a:chOff x="0" y="0"/>
                <a:chExt cx="58" cy="8118"/>
              </a:xfrm>
            </p:grpSpPr>
            <p:grpSp>
              <p:nvGrpSpPr>
                <p:cNvPr id="12618" name="Group 150"/>
                <p:cNvGrpSpPr>
                  <a:grpSpLocks/>
                </p:cNvGrpSpPr>
                <p:nvPr/>
              </p:nvGrpSpPr>
              <p:grpSpPr bwMode="auto">
                <a:xfrm rot="4912194">
                  <a:off x="-2175" y="4082"/>
                  <a:ext cx="4400" cy="44"/>
                  <a:chOff x="0" y="0"/>
                  <a:chExt cx="3900" cy="136"/>
                </a:xfrm>
              </p:grpSpPr>
              <p:sp>
                <p:nvSpPr>
                  <p:cNvPr id="17931" name="Rectangle 151"/>
                  <p:cNvSpPr>
                    <a:spLocks noChangeArrowheads="1"/>
                  </p:cNvSpPr>
                  <p:nvPr/>
                </p:nvSpPr>
                <p:spPr bwMode="auto">
                  <a:xfrm rot="-2892361">
                    <a:off x="1927" y="-1883"/>
                    <a:ext cx="92" cy="385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77ADFD"/>
                      </a:gs>
                      <a:gs pos="100000">
                        <a:srgbClr val="375075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bevel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zh-CN" altLang="zh-CN">
                      <a:solidFill>
                        <a:srgbClr val="000000"/>
                      </a:solidFill>
                      <a:latin typeface="Calibri" pitchFamily="34" charset="0"/>
                      <a:ea typeface="宋体" pitchFamily="2" charset="-122"/>
                      <a:sym typeface="Calibri" pitchFamily="34" charset="0"/>
                    </a:endParaRPr>
                  </a:p>
                </p:txBody>
              </p:sp>
              <p:sp>
                <p:nvSpPr>
                  <p:cNvPr id="17932" name="Rectangle 152"/>
                  <p:cNvSpPr>
                    <a:spLocks noChangeArrowheads="1"/>
                  </p:cNvSpPr>
                  <p:nvPr/>
                </p:nvSpPr>
                <p:spPr bwMode="auto">
                  <a:xfrm rot="2892361" flipH="1">
                    <a:off x="1882" y="-1839"/>
                    <a:ext cx="92" cy="385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77ADFD"/>
                      </a:gs>
                      <a:gs pos="100000">
                        <a:srgbClr val="375075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bevel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zh-CN" altLang="zh-CN">
                      <a:solidFill>
                        <a:srgbClr val="000000"/>
                      </a:solidFill>
                      <a:latin typeface="Calibri" pitchFamily="34" charset="0"/>
                      <a:ea typeface="宋体" pitchFamily="2" charset="-122"/>
                      <a:sym typeface="Calibri" pitchFamily="34" charset="0"/>
                    </a:endParaRPr>
                  </a:p>
                </p:txBody>
              </p:sp>
            </p:grpSp>
            <p:grpSp>
              <p:nvGrpSpPr>
                <p:cNvPr id="12619" name="Group 153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58" cy="8118"/>
                  <a:chOff x="0" y="0"/>
                  <a:chExt cx="58" cy="8118"/>
                </a:xfrm>
              </p:grpSpPr>
              <p:grpSp>
                <p:nvGrpSpPr>
                  <p:cNvPr id="12620" name="Group 154"/>
                  <p:cNvGrpSpPr>
                    <a:grpSpLocks/>
                  </p:cNvGrpSpPr>
                  <p:nvPr/>
                </p:nvGrpSpPr>
                <p:grpSpPr bwMode="auto">
                  <a:xfrm rot="7938616">
                    <a:off x="-2164" y="4062"/>
                    <a:ext cx="4400" cy="44"/>
                    <a:chOff x="0" y="0"/>
                    <a:chExt cx="3900" cy="136"/>
                  </a:xfrm>
                </p:grpSpPr>
                <p:sp>
                  <p:nvSpPr>
                    <p:cNvPr id="17929" name="Rectangle 155"/>
                    <p:cNvSpPr>
                      <a:spLocks noChangeArrowheads="1"/>
                    </p:cNvSpPr>
                    <p:nvPr/>
                  </p:nvSpPr>
                  <p:spPr bwMode="auto">
                    <a:xfrm rot="-2892361">
                      <a:off x="1927" y="-1883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/>
                        </a:gs>
                        <a:gs pos="100000">
                          <a:srgbClr val="375075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bevel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zh-CN">
                        <a:solidFill>
                          <a:srgbClr val="000000"/>
                        </a:solidFill>
                        <a:latin typeface="Calibri" pitchFamily="34" charset="0"/>
                        <a:ea typeface="宋体" pitchFamily="2" charset="-122"/>
                        <a:sym typeface="Calibri" pitchFamily="34" charset="0"/>
                      </a:endParaRPr>
                    </a:p>
                  </p:txBody>
                </p:sp>
                <p:sp>
                  <p:nvSpPr>
                    <p:cNvPr id="17930" name="Rectangle 156"/>
                    <p:cNvSpPr>
                      <a:spLocks noChangeArrowheads="1"/>
                    </p:cNvSpPr>
                    <p:nvPr/>
                  </p:nvSpPr>
                  <p:spPr bwMode="auto">
                    <a:xfrm rot="2892361" flipH="1">
                      <a:off x="1882" y="-1839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/>
                        </a:gs>
                        <a:gs pos="100000">
                          <a:srgbClr val="375075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bevel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zh-CN">
                        <a:solidFill>
                          <a:srgbClr val="000000"/>
                        </a:solidFill>
                        <a:latin typeface="Calibri" pitchFamily="34" charset="0"/>
                        <a:ea typeface="宋体" pitchFamily="2" charset="-122"/>
                        <a:sym typeface="Calibri" pitchFamily="34" charset="0"/>
                      </a:endParaRPr>
                    </a:p>
                  </p:txBody>
                </p:sp>
              </p:grpSp>
              <p:grpSp>
                <p:nvGrpSpPr>
                  <p:cNvPr id="12621" name="Group 157"/>
                  <p:cNvGrpSpPr>
                    <a:grpSpLocks/>
                  </p:cNvGrpSpPr>
                  <p:nvPr/>
                </p:nvGrpSpPr>
                <p:grpSpPr bwMode="auto">
                  <a:xfrm rot="6247137">
                    <a:off x="-4035" y="4035"/>
                    <a:ext cx="8118" cy="48"/>
                    <a:chOff x="0" y="0"/>
                    <a:chExt cx="3900" cy="136"/>
                  </a:xfrm>
                </p:grpSpPr>
                <p:sp>
                  <p:nvSpPr>
                    <p:cNvPr id="17927" name="Rectangle 158"/>
                    <p:cNvSpPr>
                      <a:spLocks noChangeArrowheads="1"/>
                    </p:cNvSpPr>
                    <p:nvPr/>
                  </p:nvSpPr>
                  <p:spPr bwMode="auto">
                    <a:xfrm rot="-2892361">
                      <a:off x="1927" y="-1883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/>
                        </a:gs>
                        <a:gs pos="100000">
                          <a:srgbClr val="375075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bevel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zh-CN">
                        <a:solidFill>
                          <a:srgbClr val="000000"/>
                        </a:solidFill>
                        <a:latin typeface="Calibri" pitchFamily="34" charset="0"/>
                        <a:ea typeface="宋体" pitchFamily="2" charset="-122"/>
                        <a:sym typeface="Calibri" pitchFamily="34" charset="0"/>
                      </a:endParaRPr>
                    </a:p>
                  </p:txBody>
                </p:sp>
                <p:sp>
                  <p:nvSpPr>
                    <p:cNvPr id="17928" name="Rectangle 159"/>
                    <p:cNvSpPr>
                      <a:spLocks noChangeArrowheads="1"/>
                    </p:cNvSpPr>
                    <p:nvPr/>
                  </p:nvSpPr>
                  <p:spPr bwMode="auto">
                    <a:xfrm rot="2892361" flipH="1">
                      <a:off x="1882" y="-1839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/>
                        </a:gs>
                        <a:gs pos="100000">
                          <a:srgbClr val="375075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bevel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zh-CN">
                        <a:solidFill>
                          <a:srgbClr val="000000"/>
                        </a:solidFill>
                        <a:latin typeface="Calibri" pitchFamily="34" charset="0"/>
                        <a:ea typeface="宋体" pitchFamily="2" charset="-122"/>
                        <a:sym typeface="Calibri" pitchFamily="34" charset="0"/>
                      </a:endParaRPr>
                    </a:p>
                  </p:txBody>
                </p:sp>
              </p:grpSp>
            </p:grpSp>
          </p:grpSp>
        </p:grpSp>
        <p:grpSp>
          <p:nvGrpSpPr>
            <p:cNvPr id="12622" name="Group 160"/>
            <p:cNvGrpSpPr>
              <a:grpSpLocks/>
            </p:cNvGrpSpPr>
            <p:nvPr/>
          </p:nvGrpSpPr>
          <p:grpSpPr bwMode="auto">
            <a:xfrm rot="370324">
              <a:off x="0" y="0"/>
              <a:ext cx="739359" cy="1251314"/>
              <a:chOff x="0" y="0"/>
              <a:chExt cx="2132" cy="3607"/>
            </a:xfrm>
          </p:grpSpPr>
          <p:grpSp>
            <p:nvGrpSpPr>
              <p:cNvPr id="12623" name="Group 161"/>
              <p:cNvGrpSpPr>
                <a:grpSpLocks/>
              </p:cNvGrpSpPr>
              <p:nvPr/>
            </p:nvGrpSpPr>
            <p:grpSpPr bwMode="auto">
              <a:xfrm rot="20405624" flipH="1">
                <a:off x="1035" y="0"/>
                <a:ext cx="45" cy="3607"/>
                <a:chOff x="0" y="0"/>
                <a:chExt cx="58" cy="8118"/>
              </a:xfrm>
            </p:grpSpPr>
            <p:grpSp>
              <p:nvGrpSpPr>
                <p:cNvPr id="12624" name="Group 162"/>
                <p:cNvGrpSpPr>
                  <a:grpSpLocks/>
                </p:cNvGrpSpPr>
                <p:nvPr/>
              </p:nvGrpSpPr>
              <p:grpSpPr bwMode="auto">
                <a:xfrm rot="4912194">
                  <a:off x="-2175" y="4082"/>
                  <a:ext cx="4400" cy="44"/>
                  <a:chOff x="0" y="0"/>
                  <a:chExt cx="3900" cy="136"/>
                </a:xfrm>
              </p:grpSpPr>
              <p:sp>
                <p:nvSpPr>
                  <p:cNvPr id="17919" name="Rectangle 163"/>
                  <p:cNvSpPr>
                    <a:spLocks noChangeArrowheads="1"/>
                  </p:cNvSpPr>
                  <p:nvPr/>
                </p:nvSpPr>
                <p:spPr bwMode="auto">
                  <a:xfrm rot="-2892361">
                    <a:off x="1927" y="-1883"/>
                    <a:ext cx="92" cy="385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77ADFD"/>
                      </a:gs>
                      <a:gs pos="100000">
                        <a:srgbClr val="375075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bevel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zh-CN" altLang="zh-CN">
                      <a:solidFill>
                        <a:srgbClr val="000000"/>
                      </a:solidFill>
                      <a:latin typeface="Calibri" pitchFamily="34" charset="0"/>
                      <a:ea typeface="宋体" pitchFamily="2" charset="-122"/>
                      <a:sym typeface="Calibri" pitchFamily="34" charset="0"/>
                    </a:endParaRPr>
                  </a:p>
                </p:txBody>
              </p:sp>
              <p:sp>
                <p:nvSpPr>
                  <p:cNvPr id="17920" name="Rectangle 164"/>
                  <p:cNvSpPr>
                    <a:spLocks noChangeArrowheads="1"/>
                  </p:cNvSpPr>
                  <p:nvPr/>
                </p:nvSpPr>
                <p:spPr bwMode="auto">
                  <a:xfrm rot="2892361" flipH="1">
                    <a:off x="1882" y="-1839"/>
                    <a:ext cx="92" cy="385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77ADFD"/>
                      </a:gs>
                      <a:gs pos="100000">
                        <a:srgbClr val="375075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bevel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zh-CN" altLang="zh-CN">
                      <a:solidFill>
                        <a:srgbClr val="000000"/>
                      </a:solidFill>
                      <a:latin typeface="Calibri" pitchFamily="34" charset="0"/>
                      <a:ea typeface="宋体" pitchFamily="2" charset="-122"/>
                      <a:sym typeface="Calibri" pitchFamily="34" charset="0"/>
                    </a:endParaRPr>
                  </a:p>
                </p:txBody>
              </p:sp>
            </p:grpSp>
            <p:grpSp>
              <p:nvGrpSpPr>
                <p:cNvPr id="12625" name="Group 165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58" cy="8118"/>
                  <a:chOff x="0" y="0"/>
                  <a:chExt cx="58" cy="8118"/>
                </a:xfrm>
              </p:grpSpPr>
              <p:grpSp>
                <p:nvGrpSpPr>
                  <p:cNvPr id="12627" name="Group 166"/>
                  <p:cNvGrpSpPr>
                    <a:grpSpLocks/>
                  </p:cNvGrpSpPr>
                  <p:nvPr/>
                </p:nvGrpSpPr>
                <p:grpSpPr bwMode="auto">
                  <a:xfrm rot="7938616">
                    <a:off x="-2164" y="4062"/>
                    <a:ext cx="4400" cy="44"/>
                    <a:chOff x="0" y="0"/>
                    <a:chExt cx="3900" cy="136"/>
                  </a:xfrm>
                </p:grpSpPr>
                <p:sp>
                  <p:nvSpPr>
                    <p:cNvPr id="17917" name="Rectangle 167"/>
                    <p:cNvSpPr>
                      <a:spLocks noChangeArrowheads="1"/>
                    </p:cNvSpPr>
                    <p:nvPr/>
                  </p:nvSpPr>
                  <p:spPr bwMode="auto">
                    <a:xfrm rot="-2892361">
                      <a:off x="1927" y="-1883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/>
                        </a:gs>
                        <a:gs pos="100000">
                          <a:srgbClr val="375075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bevel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zh-CN">
                        <a:solidFill>
                          <a:srgbClr val="000000"/>
                        </a:solidFill>
                        <a:latin typeface="Calibri" pitchFamily="34" charset="0"/>
                        <a:ea typeface="宋体" pitchFamily="2" charset="-122"/>
                        <a:sym typeface="Calibri" pitchFamily="34" charset="0"/>
                      </a:endParaRPr>
                    </a:p>
                  </p:txBody>
                </p:sp>
                <p:sp>
                  <p:nvSpPr>
                    <p:cNvPr id="17918" name="Rectangle 168"/>
                    <p:cNvSpPr>
                      <a:spLocks noChangeArrowheads="1"/>
                    </p:cNvSpPr>
                    <p:nvPr/>
                  </p:nvSpPr>
                  <p:spPr bwMode="auto">
                    <a:xfrm rot="2892361" flipH="1">
                      <a:off x="1882" y="-1839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/>
                        </a:gs>
                        <a:gs pos="100000">
                          <a:srgbClr val="375075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bevel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zh-CN">
                        <a:solidFill>
                          <a:srgbClr val="000000"/>
                        </a:solidFill>
                        <a:latin typeface="Calibri" pitchFamily="34" charset="0"/>
                        <a:ea typeface="宋体" pitchFamily="2" charset="-122"/>
                        <a:sym typeface="Calibri" pitchFamily="34" charset="0"/>
                      </a:endParaRPr>
                    </a:p>
                  </p:txBody>
                </p:sp>
              </p:grpSp>
              <p:grpSp>
                <p:nvGrpSpPr>
                  <p:cNvPr id="12628" name="Group 169"/>
                  <p:cNvGrpSpPr>
                    <a:grpSpLocks/>
                  </p:cNvGrpSpPr>
                  <p:nvPr/>
                </p:nvGrpSpPr>
                <p:grpSpPr bwMode="auto">
                  <a:xfrm rot="6247137">
                    <a:off x="-4035" y="4035"/>
                    <a:ext cx="8118" cy="48"/>
                    <a:chOff x="0" y="0"/>
                    <a:chExt cx="3900" cy="136"/>
                  </a:xfrm>
                </p:grpSpPr>
                <p:sp>
                  <p:nvSpPr>
                    <p:cNvPr id="17915" name="Rectangle 170"/>
                    <p:cNvSpPr>
                      <a:spLocks noChangeArrowheads="1"/>
                    </p:cNvSpPr>
                    <p:nvPr/>
                  </p:nvSpPr>
                  <p:spPr bwMode="auto">
                    <a:xfrm rot="-2892361">
                      <a:off x="1927" y="-1883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/>
                        </a:gs>
                        <a:gs pos="100000">
                          <a:srgbClr val="375075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bevel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zh-CN">
                        <a:solidFill>
                          <a:srgbClr val="000000"/>
                        </a:solidFill>
                        <a:latin typeface="Calibri" pitchFamily="34" charset="0"/>
                        <a:ea typeface="宋体" pitchFamily="2" charset="-122"/>
                        <a:sym typeface="Calibri" pitchFamily="34" charset="0"/>
                      </a:endParaRPr>
                    </a:p>
                  </p:txBody>
                </p:sp>
                <p:sp>
                  <p:nvSpPr>
                    <p:cNvPr id="17916" name="Rectangle 171"/>
                    <p:cNvSpPr>
                      <a:spLocks noChangeArrowheads="1"/>
                    </p:cNvSpPr>
                    <p:nvPr/>
                  </p:nvSpPr>
                  <p:spPr bwMode="auto">
                    <a:xfrm rot="2892361" flipH="1">
                      <a:off x="1882" y="-1839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/>
                        </a:gs>
                        <a:gs pos="100000">
                          <a:srgbClr val="375075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bevel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zh-CN">
                        <a:solidFill>
                          <a:srgbClr val="000000"/>
                        </a:solidFill>
                        <a:latin typeface="Calibri" pitchFamily="34" charset="0"/>
                        <a:ea typeface="宋体" pitchFamily="2" charset="-122"/>
                        <a:sym typeface="Calibri" pitchFamily="34" charset="0"/>
                      </a:endParaRPr>
                    </a:p>
                  </p:txBody>
                </p:sp>
              </p:grpSp>
            </p:grpSp>
          </p:grpSp>
          <p:grpSp>
            <p:nvGrpSpPr>
              <p:cNvPr id="12629" name="Group 172"/>
              <p:cNvGrpSpPr>
                <a:grpSpLocks/>
              </p:cNvGrpSpPr>
              <p:nvPr/>
            </p:nvGrpSpPr>
            <p:grpSpPr bwMode="auto">
              <a:xfrm rot="3389031">
                <a:off x="1043" y="759"/>
                <a:ext cx="46" cy="2132"/>
                <a:chOff x="0" y="0"/>
                <a:chExt cx="58" cy="8118"/>
              </a:xfrm>
            </p:grpSpPr>
            <p:grpSp>
              <p:nvGrpSpPr>
                <p:cNvPr id="12630" name="Group 173"/>
                <p:cNvGrpSpPr>
                  <a:grpSpLocks/>
                </p:cNvGrpSpPr>
                <p:nvPr/>
              </p:nvGrpSpPr>
              <p:grpSpPr bwMode="auto">
                <a:xfrm rot="4912194">
                  <a:off x="-2175" y="4082"/>
                  <a:ext cx="4400" cy="44"/>
                  <a:chOff x="0" y="0"/>
                  <a:chExt cx="3900" cy="136"/>
                </a:xfrm>
              </p:grpSpPr>
              <p:sp>
                <p:nvSpPr>
                  <p:cNvPr id="17909" name="Rectangle 174"/>
                  <p:cNvSpPr>
                    <a:spLocks noChangeArrowheads="1"/>
                  </p:cNvSpPr>
                  <p:nvPr/>
                </p:nvSpPr>
                <p:spPr bwMode="auto">
                  <a:xfrm rot="-2892361">
                    <a:off x="1927" y="-1883"/>
                    <a:ext cx="92" cy="385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77ADFD"/>
                      </a:gs>
                      <a:gs pos="100000">
                        <a:srgbClr val="375075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bevel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zh-CN" altLang="zh-CN">
                      <a:solidFill>
                        <a:srgbClr val="000000"/>
                      </a:solidFill>
                      <a:latin typeface="Calibri" pitchFamily="34" charset="0"/>
                      <a:ea typeface="宋体" pitchFamily="2" charset="-122"/>
                      <a:sym typeface="Calibri" pitchFamily="34" charset="0"/>
                    </a:endParaRPr>
                  </a:p>
                </p:txBody>
              </p:sp>
              <p:sp>
                <p:nvSpPr>
                  <p:cNvPr id="17910" name="Rectangle 175"/>
                  <p:cNvSpPr>
                    <a:spLocks noChangeArrowheads="1"/>
                  </p:cNvSpPr>
                  <p:nvPr/>
                </p:nvSpPr>
                <p:spPr bwMode="auto">
                  <a:xfrm rot="2892361" flipH="1">
                    <a:off x="1882" y="-1839"/>
                    <a:ext cx="92" cy="385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77ADFD"/>
                      </a:gs>
                      <a:gs pos="100000">
                        <a:srgbClr val="375075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bevel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zh-CN" altLang="zh-CN">
                      <a:solidFill>
                        <a:srgbClr val="000000"/>
                      </a:solidFill>
                      <a:latin typeface="Calibri" pitchFamily="34" charset="0"/>
                      <a:ea typeface="宋体" pitchFamily="2" charset="-122"/>
                      <a:sym typeface="Calibri" pitchFamily="34" charset="0"/>
                    </a:endParaRPr>
                  </a:p>
                </p:txBody>
              </p:sp>
            </p:grpSp>
            <p:grpSp>
              <p:nvGrpSpPr>
                <p:cNvPr id="12631" name="Group 176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58" cy="8118"/>
                  <a:chOff x="0" y="0"/>
                  <a:chExt cx="58" cy="8118"/>
                </a:xfrm>
              </p:grpSpPr>
              <p:grpSp>
                <p:nvGrpSpPr>
                  <p:cNvPr id="12632" name="Group 177"/>
                  <p:cNvGrpSpPr>
                    <a:grpSpLocks/>
                  </p:cNvGrpSpPr>
                  <p:nvPr/>
                </p:nvGrpSpPr>
                <p:grpSpPr bwMode="auto">
                  <a:xfrm rot="7938616">
                    <a:off x="-2164" y="4062"/>
                    <a:ext cx="4400" cy="44"/>
                    <a:chOff x="0" y="0"/>
                    <a:chExt cx="3900" cy="136"/>
                  </a:xfrm>
                </p:grpSpPr>
                <p:sp>
                  <p:nvSpPr>
                    <p:cNvPr id="17907" name="Rectangle 178"/>
                    <p:cNvSpPr>
                      <a:spLocks noChangeArrowheads="1"/>
                    </p:cNvSpPr>
                    <p:nvPr/>
                  </p:nvSpPr>
                  <p:spPr bwMode="auto">
                    <a:xfrm rot="-2892361">
                      <a:off x="1927" y="-1883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/>
                        </a:gs>
                        <a:gs pos="100000">
                          <a:srgbClr val="375075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bevel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zh-CN">
                        <a:solidFill>
                          <a:srgbClr val="000000"/>
                        </a:solidFill>
                        <a:latin typeface="Calibri" pitchFamily="34" charset="0"/>
                        <a:ea typeface="宋体" pitchFamily="2" charset="-122"/>
                        <a:sym typeface="Calibri" pitchFamily="34" charset="0"/>
                      </a:endParaRPr>
                    </a:p>
                  </p:txBody>
                </p:sp>
                <p:sp>
                  <p:nvSpPr>
                    <p:cNvPr id="17908" name="Rectangle 179"/>
                    <p:cNvSpPr>
                      <a:spLocks noChangeArrowheads="1"/>
                    </p:cNvSpPr>
                    <p:nvPr/>
                  </p:nvSpPr>
                  <p:spPr bwMode="auto">
                    <a:xfrm rot="2892361" flipH="1">
                      <a:off x="1882" y="-1839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/>
                        </a:gs>
                        <a:gs pos="100000">
                          <a:srgbClr val="375075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bevel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zh-CN">
                        <a:solidFill>
                          <a:srgbClr val="000000"/>
                        </a:solidFill>
                        <a:latin typeface="Calibri" pitchFamily="34" charset="0"/>
                        <a:ea typeface="宋体" pitchFamily="2" charset="-122"/>
                        <a:sym typeface="Calibri" pitchFamily="34" charset="0"/>
                      </a:endParaRPr>
                    </a:p>
                  </p:txBody>
                </p:sp>
              </p:grpSp>
              <p:grpSp>
                <p:nvGrpSpPr>
                  <p:cNvPr id="12633" name="Group 180"/>
                  <p:cNvGrpSpPr>
                    <a:grpSpLocks/>
                  </p:cNvGrpSpPr>
                  <p:nvPr/>
                </p:nvGrpSpPr>
                <p:grpSpPr bwMode="auto">
                  <a:xfrm rot="6247137">
                    <a:off x="-4035" y="4035"/>
                    <a:ext cx="8118" cy="48"/>
                    <a:chOff x="0" y="0"/>
                    <a:chExt cx="3900" cy="136"/>
                  </a:xfrm>
                </p:grpSpPr>
                <p:sp>
                  <p:nvSpPr>
                    <p:cNvPr id="17905" name="Rectangle 181"/>
                    <p:cNvSpPr>
                      <a:spLocks noChangeArrowheads="1"/>
                    </p:cNvSpPr>
                    <p:nvPr/>
                  </p:nvSpPr>
                  <p:spPr bwMode="auto">
                    <a:xfrm rot="-2892361">
                      <a:off x="1927" y="-1883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/>
                        </a:gs>
                        <a:gs pos="100000">
                          <a:srgbClr val="375075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bevel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zh-CN">
                        <a:solidFill>
                          <a:srgbClr val="000000"/>
                        </a:solidFill>
                        <a:latin typeface="Calibri" pitchFamily="34" charset="0"/>
                        <a:ea typeface="宋体" pitchFamily="2" charset="-122"/>
                        <a:sym typeface="Calibri" pitchFamily="34" charset="0"/>
                      </a:endParaRPr>
                    </a:p>
                  </p:txBody>
                </p:sp>
                <p:sp>
                  <p:nvSpPr>
                    <p:cNvPr id="17906" name="Rectangle 182"/>
                    <p:cNvSpPr>
                      <a:spLocks noChangeArrowheads="1"/>
                    </p:cNvSpPr>
                    <p:nvPr/>
                  </p:nvSpPr>
                  <p:spPr bwMode="auto">
                    <a:xfrm rot="2892361" flipH="1">
                      <a:off x="1882" y="-1839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/>
                        </a:gs>
                        <a:gs pos="100000">
                          <a:srgbClr val="375075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bevel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zh-CN">
                        <a:solidFill>
                          <a:srgbClr val="000000"/>
                        </a:solidFill>
                        <a:latin typeface="Calibri" pitchFamily="34" charset="0"/>
                        <a:ea typeface="宋体" pitchFamily="2" charset="-122"/>
                        <a:sym typeface="Calibri" pitchFamily="34" charset="0"/>
                      </a:endParaRPr>
                    </a:p>
                  </p:txBody>
                </p:sp>
              </p:grpSp>
            </p:grpSp>
          </p:grpSp>
        </p:grpSp>
      </p:grpSp>
      <p:grpSp>
        <p:nvGrpSpPr>
          <p:cNvPr id="12634" name="组合 312"/>
          <p:cNvGrpSpPr>
            <a:grpSpLocks/>
          </p:cNvGrpSpPr>
          <p:nvPr/>
        </p:nvGrpSpPr>
        <p:grpSpPr bwMode="auto">
          <a:xfrm>
            <a:off x="4343400" y="1219200"/>
            <a:ext cx="3521075" cy="2640013"/>
            <a:chOff x="0" y="0"/>
            <a:chExt cx="2639492" cy="2639508"/>
          </a:xfrm>
        </p:grpSpPr>
        <p:grpSp>
          <p:nvGrpSpPr>
            <p:cNvPr id="12635" name="Group 129"/>
            <p:cNvGrpSpPr>
              <a:grpSpLocks/>
            </p:cNvGrpSpPr>
            <p:nvPr/>
          </p:nvGrpSpPr>
          <p:grpSpPr bwMode="auto">
            <a:xfrm>
              <a:off x="558955" y="557766"/>
              <a:ext cx="1540153" cy="1540162"/>
              <a:chOff x="0" y="0"/>
              <a:chExt cx="2858" cy="2858"/>
            </a:xfrm>
          </p:grpSpPr>
          <p:sp>
            <p:nvSpPr>
              <p:cNvPr id="17890" name="Oval 13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858" cy="2858"/>
              </a:xfrm>
              <a:prstGeom prst="ellipse">
                <a:avLst/>
              </a:prstGeom>
              <a:gradFill rotWithShape="1">
                <a:gsLst>
                  <a:gs pos="0">
                    <a:srgbClr val="5197FD"/>
                  </a:gs>
                  <a:gs pos="100000">
                    <a:srgbClr val="254474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>
                  <a:solidFill>
                    <a:srgbClr val="000000"/>
                  </a:solidFill>
                  <a:latin typeface="Franklin Gothic Book" pitchFamily="34" charset="0"/>
                  <a:ea typeface="黑体" pitchFamily="49" charset="-122"/>
                  <a:sym typeface="Franklin Gothic Book" pitchFamily="34" charset="0"/>
                </a:endParaRPr>
              </a:p>
            </p:txBody>
          </p:sp>
          <p:sp>
            <p:nvSpPr>
              <p:cNvPr id="17891" name="Oval 131"/>
              <p:cNvSpPr>
                <a:spLocks noChangeArrowheads="1"/>
              </p:cNvSpPr>
              <p:nvPr/>
            </p:nvSpPr>
            <p:spPr bwMode="auto">
              <a:xfrm>
                <a:off x="228" y="272"/>
                <a:ext cx="2313" cy="2313"/>
              </a:xfrm>
              <a:prstGeom prst="ellipse">
                <a:avLst/>
              </a:prstGeom>
              <a:gradFill rotWithShape="1">
                <a:gsLst>
                  <a:gs pos="0">
                    <a:srgbClr val="5197FD"/>
                  </a:gs>
                  <a:gs pos="100000">
                    <a:srgbClr val="254474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>
                  <a:solidFill>
                    <a:srgbClr val="000000"/>
                  </a:solidFill>
                  <a:latin typeface="Franklin Gothic Book" pitchFamily="34" charset="0"/>
                  <a:ea typeface="黑体" pitchFamily="49" charset="-122"/>
                  <a:sym typeface="Franklin Gothic Book" pitchFamily="34" charset="0"/>
                </a:endParaRPr>
              </a:p>
            </p:txBody>
          </p:sp>
          <p:sp>
            <p:nvSpPr>
              <p:cNvPr id="17892" name="Oval 132"/>
              <p:cNvSpPr>
                <a:spLocks noChangeArrowheads="1"/>
              </p:cNvSpPr>
              <p:nvPr/>
            </p:nvSpPr>
            <p:spPr bwMode="auto">
              <a:xfrm>
                <a:off x="499" y="453"/>
                <a:ext cx="1904" cy="1904"/>
              </a:xfrm>
              <a:prstGeom prst="ellipse">
                <a:avLst/>
              </a:prstGeom>
              <a:gradFill rotWithShape="1">
                <a:gsLst>
                  <a:gs pos="0">
                    <a:srgbClr val="5197FD"/>
                  </a:gs>
                  <a:gs pos="100000">
                    <a:srgbClr val="254474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>
                  <a:solidFill>
                    <a:srgbClr val="000000"/>
                  </a:solidFill>
                  <a:latin typeface="Franklin Gothic Book" pitchFamily="34" charset="0"/>
                  <a:ea typeface="黑体" pitchFamily="49" charset="-122"/>
                  <a:sym typeface="Franklin Gothic Book" pitchFamily="34" charset="0"/>
                </a:endParaRPr>
              </a:p>
            </p:txBody>
          </p:sp>
          <p:sp>
            <p:nvSpPr>
              <p:cNvPr id="17893" name="Oval 133"/>
              <p:cNvSpPr>
                <a:spLocks noChangeArrowheads="1"/>
              </p:cNvSpPr>
              <p:nvPr/>
            </p:nvSpPr>
            <p:spPr bwMode="auto">
              <a:xfrm>
                <a:off x="681" y="725"/>
                <a:ext cx="1405" cy="1405"/>
              </a:xfrm>
              <a:prstGeom prst="ellipse">
                <a:avLst/>
              </a:prstGeom>
              <a:gradFill rotWithShape="1">
                <a:gsLst>
                  <a:gs pos="0">
                    <a:srgbClr val="5197FD"/>
                  </a:gs>
                  <a:gs pos="100000">
                    <a:srgbClr val="254474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>
                  <a:solidFill>
                    <a:srgbClr val="000000"/>
                  </a:solidFill>
                  <a:latin typeface="Franklin Gothic Book" pitchFamily="34" charset="0"/>
                  <a:ea typeface="黑体" pitchFamily="49" charset="-122"/>
                  <a:sym typeface="Franklin Gothic Book" pitchFamily="34" charset="0"/>
                </a:endParaRPr>
              </a:p>
            </p:txBody>
          </p:sp>
          <p:sp>
            <p:nvSpPr>
              <p:cNvPr id="17894" name="Oval 134"/>
              <p:cNvSpPr>
                <a:spLocks noChangeArrowheads="1"/>
              </p:cNvSpPr>
              <p:nvPr/>
            </p:nvSpPr>
            <p:spPr bwMode="auto">
              <a:xfrm>
                <a:off x="953" y="907"/>
                <a:ext cx="951" cy="951"/>
              </a:xfrm>
              <a:prstGeom prst="ellipse">
                <a:avLst/>
              </a:prstGeom>
              <a:gradFill rotWithShape="1">
                <a:gsLst>
                  <a:gs pos="0">
                    <a:srgbClr val="5197FD"/>
                  </a:gs>
                  <a:gs pos="100000">
                    <a:srgbClr val="254474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>
                  <a:solidFill>
                    <a:srgbClr val="000000"/>
                  </a:solidFill>
                  <a:latin typeface="Franklin Gothic Book" pitchFamily="34" charset="0"/>
                  <a:ea typeface="黑体" pitchFamily="49" charset="-122"/>
                  <a:sym typeface="Franklin Gothic Book" pitchFamily="34" charset="0"/>
                </a:endParaRPr>
              </a:p>
            </p:txBody>
          </p:sp>
          <p:sp>
            <p:nvSpPr>
              <p:cNvPr id="17895" name="Oval 135"/>
              <p:cNvSpPr>
                <a:spLocks noChangeArrowheads="1"/>
              </p:cNvSpPr>
              <p:nvPr/>
            </p:nvSpPr>
            <p:spPr bwMode="auto">
              <a:xfrm>
                <a:off x="1134" y="1134"/>
                <a:ext cx="588" cy="588"/>
              </a:xfrm>
              <a:prstGeom prst="ellipse">
                <a:avLst/>
              </a:prstGeom>
              <a:gradFill rotWithShape="1">
                <a:gsLst>
                  <a:gs pos="0">
                    <a:srgbClr val="5197FD"/>
                  </a:gs>
                  <a:gs pos="100000">
                    <a:srgbClr val="254474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>
                  <a:solidFill>
                    <a:srgbClr val="000000"/>
                  </a:solidFill>
                  <a:latin typeface="Franklin Gothic Book" pitchFamily="34" charset="0"/>
                  <a:ea typeface="黑体" pitchFamily="49" charset="-122"/>
                  <a:sym typeface="Franklin Gothic Book" pitchFamily="34" charset="0"/>
                </a:endParaRPr>
              </a:p>
            </p:txBody>
          </p:sp>
          <p:sp>
            <p:nvSpPr>
              <p:cNvPr id="17896" name="Oval 136"/>
              <p:cNvSpPr>
                <a:spLocks noChangeArrowheads="1"/>
              </p:cNvSpPr>
              <p:nvPr/>
            </p:nvSpPr>
            <p:spPr bwMode="auto">
              <a:xfrm>
                <a:off x="1225" y="1224"/>
                <a:ext cx="406" cy="406"/>
              </a:xfrm>
              <a:prstGeom prst="ellipse">
                <a:avLst/>
              </a:prstGeom>
              <a:gradFill rotWithShape="1">
                <a:gsLst>
                  <a:gs pos="0">
                    <a:srgbClr val="5197FD"/>
                  </a:gs>
                  <a:gs pos="100000">
                    <a:srgbClr val="254474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>
                  <a:solidFill>
                    <a:srgbClr val="000000"/>
                  </a:solidFill>
                  <a:latin typeface="Franklin Gothic Book" pitchFamily="34" charset="0"/>
                  <a:ea typeface="黑体" pitchFamily="49" charset="-122"/>
                  <a:sym typeface="Franklin Gothic Book" pitchFamily="34" charset="0"/>
                </a:endParaRPr>
              </a:p>
            </p:txBody>
          </p:sp>
        </p:grpSp>
        <p:grpSp>
          <p:nvGrpSpPr>
            <p:cNvPr id="12636" name="Group 184"/>
            <p:cNvGrpSpPr>
              <a:grpSpLocks/>
            </p:cNvGrpSpPr>
            <p:nvPr/>
          </p:nvGrpSpPr>
          <p:grpSpPr bwMode="auto">
            <a:xfrm>
              <a:off x="1236342" y="1224379"/>
              <a:ext cx="178373" cy="178374"/>
              <a:chOff x="0" y="0"/>
              <a:chExt cx="331" cy="331"/>
            </a:xfrm>
          </p:grpSpPr>
          <p:sp>
            <p:nvSpPr>
              <p:cNvPr id="17888" name="Oval 18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31" cy="33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747474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>
                  <a:solidFill>
                    <a:srgbClr val="000000"/>
                  </a:solidFill>
                  <a:latin typeface="Franklin Gothic Book" pitchFamily="34" charset="0"/>
                  <a:ea typeface="黑体" pitchFamily="49" charset="-122"/>
                  <a:sym typeface="Franklin Gothic Book" pitchFamily="34" charset="0"/>
                </a:endParaRPr>
              </a:p>
            </p:txBody>
          </p:sp>
          <p:sp>
            <p:nvSpPr>
              <p:cNvPr id="17889" name="Oval 186"/>
              <p:cNvSpPr>
                <a:spLocks noChangeArrowheads="1"/>
              </p:cNvSpPr>
              <p:nvPr/>
            </p:nvSpPr>
            <p:spPr bwMode="auto">
              <a:xfrm>
                <a:off x="131" y="130"/>
                <a:ext cx="90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>
                  <a:solidFill>
                    <a:srgbClr val="000000"/>
                  </a:solidFill>
                  <a:latin typeface="Franklin Gothic Book" pitchFamily="34" charset="0"/>
                  <a:ea typeface="黑体" pitchFamily="49" charset="-122"/>
                  <a:sym typeface="Franklin Gothic Book" pitchFamily="34" charset="0"/>
                </a:endParaRPr>
              </a:p>
            </p:txBody>
          </p:sp>
        </p:grpSp>
        <p:sp>
          <p:nvSpPr>
            <p:cNvPr id="17887" name="Oval 202"/>
            <p:cNvSpPr>
              <a:spLocks noChangeArrowheads="1"/>
            </p:cNvSpPr>
            <p:nvPr/>
          </p:nvSpPr>
          <p:spPr bwMode="auto">
            <a:xfrm>
              <a:off x="0" y="0"/>
              <a:ext cx="2639492" cy="2639508"/>
            </a:xfrm>
            <a:prstGeom prst="ellipse">
              <a:avLst/>
            </a:prstGeom>
            <a:gradFill rotWithShape="1">
              <a:gsLst>
                <a:gs pos="0">
                  <a:srgbClr val="0C6DFC"/>
                </a:gs>
                <a:gs pos="100000">
                  <a:srgbClr val="053274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zh-CN">
                <a:solidFill>
                  <a:srgbClr val="000000"/>
                </a:solidFill>
                <a:latin typeface="Franklin Gothic Book" pitchFamily="34" charset="0"/>
                <a:ea typeface="黑体" pitchFamily="49" charset="-122"/>
                <a:sym typeface="Franklin Gothic Book" pitchFamily="34" charset="0"/>
              </a:endParaRPr>
            </a:p>
          </p:txBody>
        </p:sp>
      </p:grpSp>
      <p:grpSp>
        <p:nvGrpSpPr>
          <p:cNvPr id="12637" name="蓝闪光"/>
          <p:cNvGrpSpPr>
            <a:grpSpLocks/>
          </p:cNvGrpSpPr>
          <p:nvPr/>
        </p:nvGrpSpPr>
        <p:grpSpPr bwMode="auto">
          <a:xfrm>
            <a:off x="5357813" y="1974850"/>
            <a:ext cx="1514475" cy="1135063"/>
            <a:chOff x="0" y="0"/>
            <a:chExt cx="2639492" cy="2639508"/>
          </a:xfrm>
        </p:grpSpPr>
        <p:grpSp>
          <p:nvGrpSpPr>
            <p:cNvPr id="12638" name="Group 129"/>
            <p:cNvGrpSpPr>
              <a:grpSpLocks/>
            </p:cNvGrpSpPr>
            <p:nvPr/>
          </p:nvGrpSpPr>
          <p:grpSpPr bwMode="auto">
            <a:xfrm>
              <a:off x="558955" y="557766"/>
              <a:ext cx="1540153" cy="1540162"/>
              <a:chOff x="0" y="0"/>
              <a:chExt cx="2858" cy="2858"/>
            </a:xfrm>
          </p:grpSpPr>
          <p:sp>
            <p:nvSpPr>
              <p:cNvPr id="17878" name="Oval 13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858" cy="2858"/>
              </a:xfrm>
              <a:prstGeom prst="ellipse">
                <a:avLst/>
              </a:prstGeom>
              <a:gradFill rotWithShape="1">
                <a:gsLst>
                  <a:gs pos="0">
                    <a:srgbClr val="5197FD"/>
                  </a:gs>
                  <a:gs pos="100000">
                    <a:srgbClr val="254474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>
                  <a:solidFill>
                    <a:srgbClr val="000000"/>
                  </a:solidFill>
                  <a:latin typeface="Franklin Gothic Book" pitchFamily="34" charset="0"/>
                  <a:ea typeface="黑体" pitchFamily="49" charset="-122"/>
                  <a:sym typeface="Franklin Gothic Book" pitchFamily="34" charset="0"/>
                </a:endParaRPr>
              </a:p>
            </p:txBody>
          </p:sp>
          <p:sp>
            <p:nvSpPr>
              <p:cNvPr id="17879" name="Oval 131"/>
              <p:cNvSpPr>
                <a:spLocks noChangeArrowheads="1"/>
              </p:cNvSpPr>
              <p:nvPr/>
            </p:nvSpPr>
            <p:spPr bwMode="auto">
              <a:xfrm>
                <a:off x="228" y="272"/>
                <a:ext cx="2313" cy="2313"/>
              </a:xfrm>
              <a:prstGeom prst="ellipse">
                <a:avLst/>
              </a:prstGeom>
              <a:gradFill rotWithShape="1">
                <a:gsLst>
                  <a:gs pos="0">
                    <a:srgbClr val="5197FD"/>
                  </a:gs>
                  <a:gs pos="100000">
                    <a:srgbClr val="254474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>
                  <a:solidFill>
                    <a:srgbClr val="000000"/>
                  </a:solidFill>
                  <a:latin typeface="Franklin Gothic Book" pitchFamily="34" charset="0"/>
                  <a:ea typeface="黑体" pitchFamily="49" charset="-122"/>
                  <a:sym typeface="Franklin Gothic Book" pitchFamily="34" charset="0"/>
                </a:endParaRPr>
              </a:p>
            </p:txBody>
          </p:sp>
          <p:sp>
            <p:nvSpPr>
              <p:cNvPr id="17880" name="Oval 132"/>
              <p:cNvSpPr>
                <a:spLocks noChangeArrowheads="1"/>
              </p:cNvSpPr>
              <p:nvPr/>
            </p:nvSpPr>
            <p:spPr bwMode="auto">
              <a:xfrm>
                <a:off x="499" y="453"/>
                <a:ext cx="1904" cy="1904"/>
              </a:xfrm>
              <a:prstGeom prst="ellipse">
                <a:avLst/>
              </a:prstGeom>
              <a:gradFill rotWithShape="1">
                <a:gsLst>
                  <a:gs pos="0">
                    <a:srgbClr val="5197FD"/>
                  </a:gs>
                  <a:gs pos="100000">
                    <a:srgbClr val="254474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>
                  <a:solidFill>
                    <a:srgbClr val="000000"/>
                  </a:solidFill>
                  <a:latin typeface="Franklin Gothic Book" pitchFamily="34" charset="0"/>
                  <a:ea typeface="黑体" pitchFamily="49" charset="-122"/>
                  <a:sym typeface="Franklin Gothic Book" pitchFamily="34" charset="0"/>
                </a:endParaRPr>
              </a:p>
            </p:txBody>
          </p:sp>
          <p:sp>
            <p:nvSpPr>
              <p:cNvPr id="17881" name="Oval 133"/>
              <p:cNvSpPr>
                <a:spLocks noChangeArrowheads="1"/>
              </p:cNvSpPr>
              <p:nvPr/>
            </p:nvSpPr>
            <p:spPr bwMode="auto">
              <a:xfrm>
                <a:off x="681" y="725"/>
                <a:ext cx="1405" cy="1405"/>
              </a:xfrm>
              <a:prstGeom prst="ellipse">
                <a:avLst/>
              </a:prstGeom>
              <a:gradFill rotWithShape="1">
                <a:gsLst>
                  <a:gs pos="0">
                    <a:srgbClr val="5197FD"/>
                  </a:gs>
                  <a:gs pos="100000">
                    <a:srgbClr val="254474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>
                  <a:solidFill>
                    <a:srgbClr val="000000"/>
                  </a:solidFill>
                  <a:latin typeface="Franklin Gothic Book" pitchFamily="34" charset="0"/>
                  <a:ea typeface="黑体" pitchFamily="49" charset="-122"/>
                  <a:sym typeface="Franklin Gothic Book" pitchFamily="34" charset="0"/>
                </a:endParaRPr>
              </a:p>
            </p:txBody>
          </p:sp>
          <p:sp>
            <p:nvSpPr>
              <p:cNvPr id="17882" name="Oval 134"/>
              <p:cNvSpPr>
                <a:spLocks noChangeArrowheads="1"/>
              </p:cNvSpPr>
              <p:nvPr/>
            </p:nvSpPr>
            <p:spPr bwMode="auto">
              <a:xfrm>
                <a:off x="953" y="907"/>
                <a:ext cx="951" cy="951"/>
              </a:xfrm>
              <a:prstGeom prst="ellipse">
                <a:avLst/>
              </a:prstGeom>
              <a:gradFill rotWithShape="1">
                <a:gsLst>
                  <a:gs pos="0">
                    <a:srgbClr val="5197FD"/>
                  </a:gs>
                  <a:gs pos="100000">
                    <a:srgbClr val="254474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>
                  <a:solidFill>
                    <a:srgbClr val="000000"/>
                  </a:solidFill>
                  <a:latin typeface="Franklin Gothic Book" pitchFamily="34" charset="0"/>
                  <a:ea typeface="黑体" pitchFamily="49" charset="-122"/>
                  <a:sym typeface="Franklin Gothic Book" pitchFamily="34" charset="0"/>
                </a:endParaRPr>
              </a:p>
            </p:txBody>
          </p:sp>
          <p:sp>
            <p:nvSpPr>
              <p:cNvPr id="17883" name="Oval 135"/>
              <p:cNvSpPr>
                <a:spLocks noChangeArrowheads="1"/>
              </p:cNvSpPr>
              <p:nvPr/>
            </p:nvSpPr>
            <p:spPr bwMode="auto">
              <a:xfrm>
                <a:off x="1134" y="1134"/>
                <a:ext cx="588" cy="588"/>
              </a:xfrm>
              <a:prstGeom prst="ellipse">
                <a:avLst/>
              </a:prstGeom>
              <a:gradFill rotWithShape="1">
                <a:gsLst>
                  <a:gs pos="0">
                    <a:srgbClr val="5197FD"/>
                  </a:gs>
                  <a:gs pos="100000">
                    <a:srgbClr val="254474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>
                  <a:solidFill>
                    <a:srgbClr val="000000"/>
                  </a:solidFill>
                  <a:latin typeface="Franklin Gothic Book" pitchFamily="34" charset="0"/>
                  <a:ea typeface="黑体" pitchFamily="49" charset="-122"/>
                  <a:sym typeface="Franklin Gothic Book" pitchFamily="34" charset="0"/>
                </a:endParaRPr>
              </a:p>
            </p:txBody>
          </p:sp>
          <p:sp>
            <p:nvSpPr>
              <p:cNvPr id="17884" name="Oval 136"/>
              <p:cNvSpPr>
                <a:spLocks noChangeArrowheads="1"/>
              </p:cNvSpPr>
              <p:nvPr/>
            </p:nvSpPr>
            <p:spPr bwMode="auto">
              <a:xfrm>
                <a:off x="1225" y="1224"/>
                <a:ext cx="406" cy="406"/>
              </a:xfrm>
              <a:prstGeom prst="ellipse">
                <a:avLst/>
              </a:prstGeom>
              <a:gradFill rotWithShape="1">
                <a:gsLst>
                  <a:gs pos="0">
                    <a:srgbClr val="5197FD"/>
                  </a:gs>
                  <a:gs pos="100000">
                    <a:srgbClr val="254474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>
                  <a:solidFill>
                    <a:srgbClr val="000000"/>
                  </a:solidFill>
                  <a:latin typeface="Franklin Gothic Book" pitchFamily="34" charset="0"/>
                  <a:ea typeface="黑体" pitchFamily="49" charset="-122"/>
                  <a:sym typeface="Franklin Gothic Book" pitchFamily="34" charset="0"/>
                </a:endParaRPr>
              </a:p>
            </p:txBody>
          </p:sp>
        </p:grpSp>
        <p:grpSp>
          <p:nvGrpSpPr>
            <p:cNvPr id="12639" name="Group 184"/>
            <p:cNvGrpSpPr>
              <a:grpSpLocks/>
            </p:cNvGrpSpPr>
            <p:nvPr/>
          </p:nvGrpSpPr>
          <p:grpSpPr bwMode="auto">
            <a:xfrm>
              <a:off x="1118326" y="1154862"/>
              <a:ext cx="392852" cy="392854"/>
              <a:chOff x="0" y="0"/>
              <a:chExt cx="729" cy="729"/>
            </a:xfrm>
          </p:grpSpPr>
          <p:sp>
            <p:nvSpPr>
              <p:cNvPr id="17876" name="Oval 18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729" cy="729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747474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>
                  <a:solidFill>
                    <a:srgbClr val="000000"/>
                  </a:solidFill>
                  <a:latin typeface="Franklin Gothic Book" pitchFamily="34" charset="0"/>
                  <a:ea typeface="黑体" pitchFamily="49" charset="-122"/>
                  <a:sym typeface="Franklin Gothic Book" pitchFamily="34" charset="0"/>
                </a:endParaRPr>
              </a:p>
            </p:txBody>
          </p:sp>
          <p:sp>
            <p:nvSpPr>
              <p:cNvPr id="17877" name="Oval 186"/>
              <p:cNvSpPr>
                <a:spLocks noChangeArrowheads="1"/>
              </p:cNvSpPr>
              <p:nvPr/>
            </p:nvSpPr>
            <p:spPr bwMode="auto">
              <a:xfrm>
                <a:off x="310" y="299"/>
                <a:ext cx="90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>
                  <a:solidFill>
                    <a:srgbClr val="000000"/>
                  </a:solidFill>
                  <a:latin typeface="Franklin Gothic Book" pitchFamily="34" charset="0"/>
                  <a:ea typeface="黑体" pitchFamily="49" charset="-122"/>
                  <a:sym typeface="Franklin Gothic Book" pitchFamily="34" charset="0"/>
                </a:endParaRPr>
              </a:p>
            </p:txBody>
          </p:sp>
        </p:grpSp>
        <p:sp>
          <p:nvSpPr>
            <p:cNvPr id="17875" name="Oval 202"/>
            <p:cNvSpPr>
              <a:spLocks noChangeArrowheads="1"/>
            </p:cNvSpPr>
            <p:nvPr/>
          </p:nvSpPr>
          <p:spPr bwMode="auto">
            <a:xfrm>
              <a:off x="0" y="0"/>
              <a:ext cx="2639492" cy="2639508"/>
            </a:xfrm>
            <a:prstGeom prst="ellipse">
              <a:avLst/>
            </a:prstGeom>
            <a:gradFill rotWithShape="1">
              <a:gsLst>
                <a:gs pos="0">
                  <a:srgbClr val="0C6DFC"/>
                </a:gs>
                <a:gs pos="100000">
                  <a:srgbClr val="053274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zh-CN">
                <a:solidFill>
                  <a:srgbClr val="000000"/>
                </a:solidFill>
                <a:latin typeface="Franklin Gothic Book" pitchFamily="34" charset="0"/>
                <a:ea typeface="黑体" pitchFamily="49" charset="-122"/>
                <a:sym typeface="Franklin Gothic Book" pitchFamily="34" charset="0"/>
              </a:endParaRPr>
            </a:p>
          </p:txBody>
        </p:sp>
      </p:grpSp>
      <p:sp>
        <p:nvSpPr>
          <p:cNvPr id="12626" name="TextBox 338"/>
          <p:cNvSpPr>
            <a:spLocks noChangeArrowheads="1"/>
          </p:cNvSpPr>
          <p:nvPr/>
        </p:nvSpPr>
        <p:spPr bwMode="auto">
          <a:xfrm>
            <a:off x="3790180" y="2133600"/>
            <a:ext cx="580866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rgbClr val="000000"/>
                </a:solidFill>
                <a:latin typeface="汉真广标" pitchFamily="1" charset="-122"/>
                <a:ea typeface="汉真广标" pitchFamily="1" charset="-122"/>
                <a:sym typeface="汉真广标" pitchFamily="1" charset="-122"/>
              </a:rPr>
              <a:t>信息化和数字化技术</a:t>
            </a:r>
          </a:p>
        </p:txBody>
      </p:sp>
      <p:grpSp>
        <p:nvGrpSpPr>
          <p:cNvPr id="17873" name="组合 339"/>
          <p:cNvGrpSpPr>
            <a:grpSpLocks/>
          </p:cNvGrpSpPr>
          <p:nvPr/>
        </p:nvGrpSpPr>
        <p:grpSpPr bwMode="auto">
          <a:xfrm rot="10800000">
            <a:off x="334963" y="2622550"/>
            <a:ext cx="11674475" cy="825500"/>
            <a:chOff x="0" y="0"/>
            <a:chExt cx="8750701" cy="900126"/>
          </a:xfrm>
        </p:grpSpPr>
        <p:sp>
          <p:nvSpPr>
            <p:cNvPr id="17859" name="椭圆 340"/>
            <p:cNvSpPr>
              <a:spLocks noChangeArrowheads="1"/>
            </p:cNvSpPr>
            <p:nvPr/>
          </p:nvSpPr>
          <p:spPr bwMode="auto">
            <a:xfrm rot="5400000">
              <a:off x="7897594" y="163292"/>
              <a:ext cx="72803" cy="1702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860" name="椭圆 341"/>
            <p:cNvSpPr>
              <a:spLocks noChangeArrowheads="1"/>
            </p:cNvSpPr>
            <p:nvPr/>
          </p:nvSpPr>
          <p:spPr bwMode="auto">
            <a:xfrm rot="5400000">
              <a:off x="4107386" y="363539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861" name="椭圆 342"/>
            <p:cNvSpPr>
              <a:spLocks noChangeArrowheads="1"/>
            </p:cNvSpPr>
            <p:nvPr/>
          </p:nvSpPr>
          <p:spPr bwMode="auto">
            <a:xfrm rot="5400000">
              <a:off x="5307517" y="102784"/>
              <a:ext cx="72803" cy="1702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862" name="椭圆 343"/>
            <p:cNvSpPr>
              <a:spLocks noChangeArrowheads="1"/>
            </p:cNvSpPr>
            <p:nvPr/>
          </p:nvSpPr>
          <p:spPr bwMode="auto">
            <a:xfrm rot="5400000">
              <a:off x="4460825" y="-52016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863" name="椭圆 344"/>
            <p:cNvSpPr>
              <a:spLocks noChangeArrowheads="1"/>
            </p:cNvSpPr>
            <p:nvPr/>
          </p:nvSpPr>
          <p:spPr bwMode="auto">
            <a:xfrm rot="10800000">
              <a:off x="3447611" y="113762"/>
              <a:ext cx="149726" cy="64027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864" name="椭圆 345"/>
            <p:cNvSpPr>
              <a:spLocks noChangeArrowheads="1"/>
            </p:cNvSpPr>
            <p:nvPr/>
          </p:nvSpPr>
          <p:spPr bwMode="auto">
            <a:xfrm rot="10800000">
              <a:off x="5739528" y="581097"/>
              <a:ext cx="144818" cy="61928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865" name="椭圆 346"/>
            <p:cNvSpPr>
              <a:spLocks noChangeArrowheads="1"/>
            </p:cNvSpPr>
            <p:nvPr/>
          </p:nvSpPr>
          <p:spPr bwMode="auto">
            <a:xfrm rot="10800000">
              <a:off x="1342672" y="474090"/>
              <a:ext cx="190505" cy="8146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866" name="椭圆 347"/>
            <p:cNvSpPr>
              <a:spLocks noChangeArrowheads="1"/>
            </p:cNvSpPr>
            <p:nvPr/>
          </p:nvSpPr>
          <p:spPr bwMode="auto">
            <a:xfrm rot="10800000">
              <a:off x="2540078" y="226441"/>
              <a:ext cx="190505" cy="8146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867" name="椭圆 348"/>
            <p:cNvSpPr>
              <a:spLocks noChangeArrowheads="1"/>
            </p:cNvSpPr>
            <p:nvPr/>
          </p:nvSpPr>
          <p:spPr bwMode="auto">
            <a:xfrm rot="10800000">
              <a:off x="6355708" y="248419"/>
              <a:ext cx="149744" cy="64034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868" name="椭圆 349"/>
            <p:cNvSpPr>
              <a:spLocks noChangeArrowheads="1"/>
            </p:cNvSpPr>
            <p:nvPr/>
          </p:nvSpPr>
          <p:spPr bwMode="auto">
            <a:xfrm rot="10800000">
              <a:off x="3245773" y="751327"/>
              <a:ext cx="170238" cy="72798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869" name="椭圆 350"/>
            <p:cNvSpPr>
              <a:spLocks noChangeArrowheads="1"/>
            </p:cNvSpPr>
            <p:nvPr/>
          </p:nvSpPr>
          <p:spPr bwMode="auto">
            <a:xfrm rot="5400000">
              <a:off x="7001059" y="660452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870" name="椭圆 351"/>
            <p:cNvSpPr>
              <a:spLocks noChangeArrowheads="1"/>
            </p:cNvSpPr>
            <p:nvPr/>
          </p:nvSpPr>
          <p:spPr bwMode="auto">
            <a:xfrm rot="5400000">
              <a:off x="700086" y="212154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871" name="椭圆 352"/>
            <p:cNvSpPr>
              <a:spLocks noChangeArrowheads="1"/>
            </p:cNvSpPr>
            <p:nvPr/>
          </p:nvSpPr>
          <p:spPr bwMode="auto">
            <a:xfrm rot="5400000">
              <a:off x="52015" y="770390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872" name="椭圆 353"/>
            <p:cNvSpPr>
              <a:spLocks noChangeArrowheads="1"/>
            </p:cNvSpPr>
            <p:nvPr/>
          </p:nvSpPr>
          <p:spPr bwMode="auto">
            <a:xfrm rot="5400000">
              <a:off x="8620967" y="451361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</p:grpSp>
      <p:grpSp>
        <p:nvGrpSpPr>
          <p:cNvPr id="17874" name="组合 354"/>
          <p:cNvGrpSpPr>
            <a:grpSpLocks/>
          </p:cNvGrpSpPr>
          <p:nvPr/>
        </p:nvGrpSpPr>
        <p:grpSpPr bwMode="auto">
          <a:xfrm rot="10800000">
            <a:off x="879475" y="2598738"/>
            <a:ext cx="10585450" cy="849312"/>
            <a:chOff x="0" y="0"/>
            <a:chExt cx="7935400" cy="926344"/>
          </a:xfrm>
        </p:grpSpPr>
        <p:sp>
          <p:nvSpPr>
            <p:cNvPr id="17845" name="椭圆 355"/>
            <p:cNvSpPr>
              <a:spLocks noChangeArrowheads="1"/>
            </p:cNvSpPr>
            <p:nvPr/>
          </p:nvSpPr>
          <p:spPr bwMode="auto">
            <a:xfrm rot="5400000">
              <a:off x="6532204" y="538576"/>
              <a:ext cx="72803" cy="1702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846" name="椭圆 356"/>
            <p:cNvSpPr>
              <a:spLocks noChangeArrowheads="1"/>
            </p:cNvSpPr>
            <p:nvPr/>
          </p:nvSpPr>
          <p:spPr bwMode="auto">
            <a:xfrm rot="5400000">
              <a:off x="3462658" y="399517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847" name="椭圆 357"/>
            <p:cNvSpPr>
              <a:spLocks noChangeArrowheads="1"/>
            </p:cNvSpPr>
            <p:nvPr/>
          </p:nvSpPr>
          <p:spPr bwMode="auto">
            <a:xfrm rot="5400000">
              <a:off x="5144351" y="450372"/>
              <a:ext cx="72803" cy="1702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848" name="椭圆 358"/>
            <p:cNvSpPr>
              <a:spLocks noChangeArrowheads="1"/>
            </p:cNvSpPr>
            <p:nvPr/>
          </p:nvSpPr>
          <p:spPr bwMode="auto">
            <a:xfrm rot="5400000">
              <a:off x="7087955" y="496630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849" name="椭圆 359"/>
            <p:cNvSpPr>
              <a:spLocks noChangeArrowheads="1"/>
            </p:cNvSpPr>
            <p:nvPr/>
          </p:nvSpPr>
          <p:spPr bwMode="auto">
            <a:xfrm rot="10800000">
              <a:off x="2817396" y="862316"/>
              <a:ext cx="149726" cy="64027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850" name="椭圆 360"/>
            <p:cNvSpPr>
              <a:spLocks noChangeArrowheads="1"/>
            </p:cNvSpPr>
            <p:nvPr/>
          </p:nvSpPr>
          <p:spPr bwMode="auto">
            <a:xfrm rot="10800000">
              <a:off x="5982236" y="427872"/>
              <a:ext cx="144818" cy="61928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851" name="椭圆 361"/>
            <p:cNvSpPr>
              <a:spLocks noChangeArrowheads="1"/>
            </p:cNvSpPr>
            <p:nvPr/>
          </p:nvSpPr>
          <p:spPr bwMode="auto">
            <a:xfrm rot="10800000">
              <a:off x="806741" y="576342"/>
              <a:ext cx="190505" cy="8146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852" name="椭圆 362"/>
            <p:cNvSpPr>
              <a:spLocks noChangeArrowheads="1"/>
            </p:cNvSpPr>
            <p:nvPr/>
          </p:nvSpPr>
          <p:spPr bwMode="auto">
            <a:xfrm rot="10800000">
              <a:off x="6441303" y="0"/>
              <a:ext cx="149744" cy="64034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853" name="椭圆 363"/>
            <p:cNvSpPr>
              <a:spLocks noChangeArrowheads="1"/>
            </p:cNvSpPr>
            <p:nvPr/>
          </p:nvSpPr>
          <p:spPr bwMode="auto">
            <a:xfrm rot="10800000">
              <a:off x="2261636" y="159966"/>
              <a:ext cx="170238" cy="72798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854" name="椭圆 364"/>
            <p:cNvSpPr>
              <a:spLocks noChangeArrowheads="1"/>
            </p:cNvSpPr>
            <p:nvPr/>
          </p:nvSpPr>
          <p:spPr bwMode="auto">
            <a:xfrm rot="5400000">
              <a:off x="1794391" y="489239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855" name="椭圆 365"/>
            <p:cNvSpPr>
              <a:spLocks noChangeArrowheads="1"/>
            </p:cNvSpPr>
            <p:nvPr/>
          </p:nvSpPr>
          <p:spPr bwMode="auto">
            <a:xfrm rot="10800000">
              <a:off x="0" y="862317"/>
              <a:ext cx="149726" cy="64027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856" name="椭圆 366"/>
            <p:cNvSpPr>
              <a:spLocks noChangeArrowheads="1"/>
            </p:cNvSpPr>
            <p:nvPr/>
          </p:nvSpPr>
          <p:spPr bwMode="auto">
            <a:xfrm rot="5400000">
              <a:off x="4314083" y="465740"/>
              <a:ext cx="72803" cy="1702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857" name="椭圆 367"/>
            <p:cNvSpPr>
              <a:spLocks noChangeArrowheads="1"/>
            </p:cNvSpPr>
            <p:nvPr/>
          </p:nvSpPr>
          <p:spPr bwMode="auto">
            <a:xfrm rot="5400000">
              <a:off x="7805666" y="295763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858" name="椭圆 368"/>
            <p:cNvSpPr>
              <a:spLocks noChangeArrowheads="1"/>
            </p:cNvSpPr>
            <p:nvPr/>
          </p:nvSpPr>
          <p:spPr bwMode="auto">
            <a:xfrm rot="10800000">
              <a:off x="198638" y="247285"/>
              <a:ext cx="149726" cy="64027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</p:grpSp>
      <p:grpSp>
        <p:nvGrpSpPr>
          <p:cNvPr id="17885" name="组合 369"/>
          <p:cNvGrpSpPr>
            <a:grpSpLocks/>
          </p:cNvGrpSpPr>
          <p:nvPr/>
        </p:nvGrpSpPr>
        <p:grpSpPr bwMode="auto">
          <a:xfrm rot="10800000">
            <a:off x="625475" y="2760663"/>
            <a:ext cx="11095038" cy="687387"/>
            <a:chOff x="0" y="0"/>
            <a:chExt cx="8318653" cy="748618"/>
          </a:xfrm>
        </p:grpSpPr>
        <p:sp>
          <p:nvSpPr>
            <p:cNvPr id="17831" name="椭圆 370"/>
            <p:cNvSpPr>
              <a:spLocks noChangeArrowheads="1"/>
            </p:cNvSpPr>
            <p:nvPr/>
          </p:nvSpPr>
          <p:spPr bwMode="auto">
            <a:xfrm rot="5400000">
              <a:off x="8087385" y="11784"/>
              <a:ext cx="72803" cy="1702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832" name="椭圆 371"/>
            <p:cNvSpPr>
              <a:spLocks noChangeArrowheads="1"/>
            </p:cNvSpPr>
            <p:nvPr/>
          </p:nvSpPr>
          <p:spPr bwMode="auto">
            <a:xfrm rot="5400000">
              <a:off x="3973032" y="212031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833" name="椭圆 372"/>
            <p:cNvSpPr>
              <a:spLocks noChangeArrowheads="1"/>
            </p:cNvSpPr>
            <p:nvPr/>
          </p:nvSpPr>
          <p:spPr bwMode="auto">
            <a:xfrm rot="5400000">
              <a:off x="5360743" y="-48723"/>
              <a:ext cx="72803" cy="1702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834" name="椭圆 373"/>
            <p:cNvSpPr>
              <a:spLocks noChangeArrowheads="1"/>
            </p:cNvSpPr>
            <p:nvPr/>
          </p:nvSpPr>
          <p:spPr bwMode="auto">
            <a:xfrm rot="5400000">
              <a:off x="4326471" y="46079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835" name="椭圆 374"/>
            <p:cNvSpPr>
              <a:spLocks noChangeArrowheads="1"/>
            </p:cNvSpPr>
            <p:nvPr/>
          </p:nvSpPr>
          <p:spPr bwMode="auto">
            <a:xfrm rot="10800000">
              <a:off x="3313257" y="190209"/>
              <a:ext cx="149726" cy="64027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836" name="椭圆 375"/>
            <p:cNvSpPr>
              <a:spLocks noChangeArrowheads="1"/>
            </p:cNvSpPr>
            <p:nvPr/>
          </p:nvSpPr>
          <p:spPr bwMode="auto">
            <a:xfrm rot="10800000">
              <a:off x="5605174" y="429589"/>
              <a:ext cx="144818" cy="61928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837" name="椭圆 376"/>
            <p:cNvSpPr>
              <a:spLocks noChangeArrowheads="1"/>
            </p:cNvSpPr>
            <p:nvPr/>
          </p:nvSpPr>
          <p:spPr bwMode="auto">
            <a:xfrm rot="10800000">
              <a:off x="1089782" y="18977"/>
              <a:ext cx="190505" cy="8146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838" name="椭圆 377"/>
            <p:cNvSpPr>
              <a:spLocks noChangeArrowheads="1"/>
            </p:cNvSpPr>
            <p:nvPr/>
          </p:nvSpPr>
          <p:spPr bwMode="auto">
            <a:xfrm rot="10800000">
              <a:off x="1953878" y="486447"/>
              <a:ext cx="190505" cy="8146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839" name="椭圆 378"/>
            <p:cNvSpPr>
              <a:spLocks noChangeArrowheads="1"/>
            </p:cNvSpPr>
            <p:nvPr/>
          </p:nvSpPr>
          <p:spPr bwMode="auto">
            <a:xfrm rot="10800000">
              <a:off x="5986326" y="96911"/>
              <a:ext cx="149744" cy="64034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840" name="椭圆 379"/>
            <p:cNvSpPr>
              <a:spLocks noChangeArrowheads="1"/>
            </p:cNvSpPr>
            <p:nvPr/>
          </p:nvSpPr>
          <p:spPr bwMode="auto">
            <a:xfrm rot="10800000">
              <a:off x="2745966" y="254236"/>
              <a:ext cx="170238" cy="72798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841" name="椭圆 380"/>
            <p:cNvSpPr>
              <a:spLocks noChangeArrowheads="1"/>
            </p:cNvSpPr>
            <p:nvPr/>
          </p:nvSpPr>
          <p:spPr bwMode="auto">
            <a:xfrm rot="5400000">
              <a:off x="6604743" y="508944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842" name="椭圆 381"/>
            <p:cNvSpPr>
              <a:spLocks noChangeArrowheads="1"/>
            </p:cNvSpPr>
            <p:nvPr/>
          </p:nvSpPr>
          <p:spPr bwMode="auto">
            <a:xfrm rot="5400000">
              <a:off x="52015" y="60646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843" name="椭圆 382"/>
            <p:cNvSpPr>
              <a:spLocks noChangeArrowheads="1"/>
            </p:cNvSpPr>
            <p:nvPr/>
          </p:nvSpPr>
          <p:spPr bwMode="auto">
            <a:xfrm rot="5400000">
              <a:off x="672015" y="618882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844" name="椭圆 383"/>
            <p:cNvSpPr>
              <a:spLocks noChangeArrowheads="1"/>
            </p:cNvSpPr>
            <p:nvPr/>
          </p:nvSpPr>
          <p:spPr bwMode="auto">
            <a:xfrm rot="5400000">
              <a:off x="8188919" y="595015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</p:grpSp>
      <p:grpSp>
        <p:nvGrpSpPr>
          <p:cNvPr id="17886" name="up_1#"/>
          <p:cNvGrpSpPr>
            <a:grpSpLocks/>
          </p:cNvGrpSpPr>
          <p:nvPr/>
        </p:nvGrpSpPr>
        <p:grpSpPr bwMode="auto">
          <a:xfrm>
            <a:off x="334963" y="2622550"/>
            <a:ext cx="11674475" cy="825500"/>
            <a:chOff x="0" y="0"/>
            <a:chExt cx="8750701" cy="900126"/>
          </a:xfrm>
        </p:grpSpPr>
        <p:sp>
          <p:nvSpPr>
            <p:cNvPr id="17819" name="椭圆 385"/>
            <p:cNvSpPr>
              <a:spLocks noChangeArrowheads="1"/>
            </p:cNvSpPr>
            <p:nvPr/>
          </p:nvSpPr>
          <p:spPr bwMode="auto">
            <a:xfrm rot="5400000">
              <a:off x="7897594" y="163292"/>
              <a:ext cx="72803" cy="1702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820" name="椭圆 386"/>
            <p:cNvSpPr>
              <a:spLocks noChangeArrowheads="1"/>
            </p:cNvSpPr>
            <p:nvPr/>
          </p:nvSpPr>
          <p:spPr bwMode="auto">
            <a:xfrm rot="5400000">
              <a:off x="4107386" y="363539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821" name="椭圆 387"/>
            <p:cNvSpPr>
              <a:spLocks noChangeArrowheads="1"/>
            </p:cNvSpPr>
            <p:nvPr/>
          </p:nvSpPr>
          <p:spPr bwMode="auto">
            <a:xfrm rot="5400000">
              <a:off x="4460825" y="-52016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822" name="椭圆 388"/>
            <p:cNvSpPr>
              <a:spLocks noChangeArrowheads="1"/>
            </p:cNvSpPr>
            <p:nvPr/>
          </p:nvSpPr>
          <p:spPr bwMode="auto">
            <a:xfrm rot="10800000">
              <a:off x="5739528" y="581097"/>
              <a:ext cx="144818" cy="61928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823" name="椭圆 389"/>
            <p:cNvSpPr>
              <a:spLocks noChangeArrowheads="1"/>
            </p:cNvSpPr>
            <p:nvPr/>
          </p:nvSpPr>
          <p:spPr bwMode="auto">
            <a:xfrm rot="10800000">
              <a:off x="1342672" y="474090"/>
              <a:ext cx="190505" cy="8146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824" name="椭圆 390"/>
            <p:cNvSpPr>
              <a:spLocks noChangeArrowheads="1"/>
            </p:cNvSpPr>
            <p:nvPr/>
          </p:nvSpPr>
          <p:spPr bwMode="auto">
            <a:xfrm rot="10800000">
              <a:off x="2540078" y="226441"/>
              <a:ext cx="190505" cy="8146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825" name="椭圆 391"/>
            <p:cNvSpPr>
              <a:spLocks noChangeArrowheads="1"/>
            </p:cNvSpPr>
            <p:nvPr/>
          </p:nvSpPr>
          <p:spPr bwMode="auto">
            <a:xfrm rot="10800000">
              <a:off x="6355708" y="248419"/>
              <a:ext cx="149744" cy="64034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826" name="椭圆 392"/>
            <p:cNvSpPr>
              <a:spLocks noChangeArrowheads="1"/>
            </p:cNvSpPr>
            <p:nvPr/>
          </p:nvSpPr>
          <p:spPr bwMode="auto">
            <a:xfrm rot="10800000">
              <a:off x="3245773" y="751327"/>
              <a:ext cx="170238" cy="72798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827" name="椭圆 393"/>
            <p:cNvSpPr>
              <a:spLocks noChangeArrowheads="1"/>
            </p:cNvSpPr>
            <p:nvPr/>
          </p:nvSpPr>
          <p:spPr bwMode="auto">
            <a:xfrm rot="5400000">
              <a:off x="7001059" y="279254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828" name="椭圆 394"/>
            <p:cNvSpPr>
              <a:spLocks noChangeArrowheads="1"/>
            </p:cNvSpPr>
            <p:nvPr/>
          </p:nvSpPr>
          <p:spPr bwMode="auto">
            <a:xfrm rot="5400000">
              <a:off x="700086" y="212154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829" name="椭圆 395"/>
            <p:cNvSpPr>
              <a:spLocks noChangeArrowheads="1"/>
            </p:cNvSpPr>
            <p:nvPr/>
          </p:nvSpPr>
          <p:spPr bwMode="auto">
            <a:xfrm rot="5400000">
              <a:off x="52015" y="770390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830" name="椭圆 396"/>
            <p:cNvSpPr>
              <a:spLocks noChangeArrowheads="1"/>
            </p:cNvSpPr>
            <p:nvPr/>
          </p:nvSpPr>
          <p:spPr bwMode="auto">
            <a:xfrm rot="5400000">
              <a:off x="8620967" y="451361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</p:grpSp>
      <p:grpSp>
        <p:nvGrpSpPr>
          <p:cNvPr id="17897" name="up_2#"/>
          <p:cNvGrpSpPr>
            <a:grpSpLocks/>
          </p:cNvGrpSpPr>
          <p:nvPr/>
        </p:nvGrpSpPr>
        <p:grpSpPr bwMode="auto">
          <a:xfrm>
            <a:off x="879475" y="2598738"/>
            <a:ext cx="10585450" cy="849312"/>
            <a:chOff x="0" y="0"/>
            <a:chExt cx="7935400" cy="926344"/>
          </a:xfrm>
        </p:grpSpPr>
        <p:sp>
          <p:nvSpPr>
            <p:cNvPr id="17805" name="椭圆 398"/>
            <p:cNvSpPr>
              <a:spLocks noChangeArrowheads="1"/>
            </p:cNvSpPr>
            <p:nvPr/>
          </p:nvSpPr>
          <p:spPr bwMode="auto">
            <a:xfrm rot="5400000">
              <a:off x="6532204" y="538576"/>
              <a:ext cx="72803" cy="1702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806" name="椭圆 399"/>
            <p:cNvSpPr>
              <a:spLocks noChangeArrowheads="1"/>
            </p:cNvSpPr>
            <p:nvPr/>
          </p:nvSpPr>
          <p:spPr bwMode="auto">
            <a:xfrm rot="5400000">
              <a:off x="3462658" y="399517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807" name="椭圆 400"/>
            <p:cNvSpPr>
              <a:spLocks noChangeArrowheads="1"/>
            </p:cNvSpPr>
            <p:nvPr/>
          </p:nvSpPr>
          <p:spPr bwMode="auto">
            <a:xfrm rot="5400000">
              <a:off x="5144351" y="450372"/>
              <a:ext cx="72803" cy="1702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808" name="椭圆 401"/>
            <p:cNvSpPr>
              <a:spLocks noChangeArrowheads="1"/>
            </p:cNvSpPr>
            <p:nvPr/>
          </p:nvSpPr>
          <p:spPr bwMode="auto">
            <a:xfrm rot="5400000">
              <a:off x="7087955" y="496630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809" name="椭圆 402"/>
            <p:cNvSpPr>
              <a:spLocks noChangeArrowheads="1"/>
            </p:cNvSpPr>
            <p:nvPr/>
          </p:nvSpPr>
          <p:spPr bwMode="auto">
            <a:xfrm rot="10800000">
              <a:off x="2817396" y="862316"/>
              <a:ext cx="149726" cy="64027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810" name="椭圆 403"/>
            <p:cNvSpPr>
              <a:spLocks noChangeArrowheads="1"/>
            </p:cNvSpPr>
            <p:nvPr/>
          </p:nvSpPr>
          <p:spPr bwMode="auto">
            <a:xfrm rot="10800000">
              <a:off x="5982236" y="427872"/>
              <a:ext cx="144818" cy="61928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811" name="椭圆 404"/>
            <p:cNvSpPr>
              <a:spLocks noChangeArrowheads="1"/>
            </p:cNvSpPr>
            <p:nvPr/>
          </p:nvSpPr>
          <p:spPr bwMode="auto">
            <a:xfrm rot="10800000">
              <a:off x="806741" y="576342"/>
              <a:ext cx="190505" cy="8146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812" name="椭圆 405"/>
            <p:cNvSpPr>
              <a:spLocks noChangeArrowheads="1"/>
            </p:cNvSpPr>
            <p:nvPr/>
          </p:nvSpPr>
          <p:spPr bwMode="auto">
            <a:xfrm rot="10800000">
              <a:off x="6441303" y="0"/>
              <a:ext cx="149744" cy="64034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813" name="椭圆 406"/>
            <p:cNvSpPr>
              <a:spLocks noChangeArrowheads="1"/>
            </p:cNvSpPr>
            <p:nvPr/>
          </p:nvSpPr>
          <p:spPr bwMode="auto">
            <a:xfrm rot="10800000">
              <a:off x="2261636" y="159966"/>
              <a:ext cx="170238" cy="72798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814" name="椭圆 407"/>
            <p:cNvSpPr>
              <a:spLocks noChangeArrowheads="1"/>
            </p:cNvSpPr>
            <p:nvPr/>
          </p:nvSpPr>
          <p:spPr bwMode="auto">
            <a:xfrm rot="5400000">
              <a:off x="1794391" y="489239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815" name="椭圆 408"/>
            <p:cNvSpPr>
              <a:spLocks noChangeArrowheads="1"/>
            </p:cNvSpPr>
            <p:nvPr/>
          </p:nvSpPr>
          <p:spPr bwMode="auto">
            <a:xfrm rot="10800000">
              <a:off x="0" y="862317"/>
              <a:ext cx="149726" cy="64027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816" name="椭圆 409"/>
            <p:cNvSpPr>
              <a:spLocks noChangeArrowheads="1"/>
            </p:cNvSpPr>
            <p:nvPr/>
          </p:nvSpPr>
          <p:spPr bwMode="auto">
            <a:xfrm rot="5400000">
              <a:off x="4314083" y="465740"/>
              <a:ext cx="72803" cy="1702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817" name="椭圆 410"/>
            <p:cNvSpPr>
              <a:spLocks noChangeArrowheads="1"/>
            </p:cNvSpPr>
            <p:nvPr/>
          </p:nvSpPr>
          <p:spPr bwMode="auto">
            <a:xfrm rot="5400000">
              <a:off x="7805666" y="295763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818" name="椭圆 411"/>
            <p:cNvSpPr>
              <a:spLocks noChangeArrowheads="1"/>
            </p:cNvSpPr>
            <p:nvPr/>
          </p:nvSpPr>
          <p:spPr bwMode="auto">
            <a:xfrm rot="10800000">
              <a:off x="198638" y="247285"/>
              <a:ext cx="149726" cy="64027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</p:grpSp>
      <p:grpSp>
        <p:nvGrpSpPr>
          <p:cNvPr id="17898" name="up_3#"/>
          <p:cNvGrpSpPr>
            <a:grpSpLocks/>
          </p:cNvGrpSpPr>
          <p:nvPr/>
        </p:nvGrpSpPr>
        <p:grpSpPr bwMode="auto">
          <a:xfrm>
            <a:off x="625475" y="2760663"/>
            <a:ext cx="11095038" cy="687387"/>
            <a:chOff x="0" y="0"/>
            <a:chExt cx="8318653" cy="748618"/>
          </a:xfrm>
        </p:grpSpPr>
        <p:sp>
          <p:nvSpPr>
            <p:cNvPr id="17791" name="椭圆 413"/>
            <p:cNvSpPr>
              <a:spLocks noChangeArrowheads="1"/>
            </p:cNvSpPr>
            <p:nvPr/>
          </p:nvSpPr>
          <p:spPr bwMode="auto">
            <a:xfrm rot="5400000">
              <a:off x="8087385" y="11784"/>
              <a:ext cx="72803" cy="1702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792" name="椭圆 414"/>
            <p:cNvSpPr>
              <a:spLocks noChangeArrowheads="1"/>
            </p:cNvSpPr>
            <p:nvPr/>
          </p:nvSpPr>
          <p:spPr bwMode="auto">
            <a:xfrm rot="5400000">
              <a:off x="3973032" y="212031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793" name="椭圆 415"/>
            <p:cNvSpPr>
              <a:spLocks noChangeArrowheads="1"/>
            </p:cNvSpPr>
            <p:nvPr/>
          </p:nvSpPr>
          <p:spPr bwMode="auto">
            <a:xfrm rot="5400000">
              <a:off x="5360743" y="-48723"/>
              <a:ext cx="72803" cy="1702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794" name="椭圆 416"/>
            <p:cNvSpPr>
              <a:spLocks noChangeArrowheads="1"/>
            </p:cNvSpPr>
            <p:nvPr/>
          </p:nvSpPr>
          <p:spPr bwMode="auto">
            <a:xfrm rot="5400000">
              <a:off x="4326471" y="46079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795" name="椭圆 417"/>
            <p:cNvSpPr>
              <a:spLocks noChangeArrowheads="1"/>
            </p:cNvSpPr>
            <p:nvPr/>
          </p:nvSpPr>
          <p:spPr bwMode="auto">
            <a:xfrm rot="10800000">
              <a:off x="3313257" y="190209"/>
              <a:ext cx="149726" cy="64027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796" name="椭圆 418"/>
            <p:cNvSpPr>
              <a:spLocks noChangeArrowheads="1"/>
            </p:cNvSpPr>
            <p:nvPr/>
          </p:nvSpPr>
          <p:spPr bwMode="auto">
            <a:xfrm rot="10800000">
              <a:off x="5605174" y="429589"/>
              <a:ext cx="144818" cy="61928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797" name="椭圆 419"/>
            <p:cNvSpPr>
              <a:spLocks noChangeArrowheads="1"/>
            </p:cNvSpPr>
            <p:nvPr/>
          </p:nvSpPr>
          <p:spPr bwMode="auto">
            <a:xfrm rot="10800000">
              <a:off x="1089782" y="18977"/>
              <a:ext cx="190505" cy="8146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798" name="椭圆 420"/>
            <p:cNvSpPr>
              <a:spLocks noChangeArrowheads="1"/>
            </p:cNvSpPr>
            <p:nvPr/>
          </p:nvSpPr>
          <p:spPr bwMode="auto">
            <a:xfrm rot="10800000">
              <a:off x="1953878" y="486447"/>
              <a:ext cx="190505" cy="8146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799" name="椭圆 421"/>
            <p:cNvSpPr>
              <a:spLocks noChangeArrowheads="1"/>
            </p:cNvSpPr>
            <p:nvPr/>
          </p:nvSpPr>
          <p:spPr bwMode="auto">
            <a:xfrm rot="10800000">
              <a:off x="5986326" y="96911"/>
              <a:ext cx="149744" cy="64034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800" name="椭圆 422"/>
            <p:cNvSpPr>
              <a:spLocks noChangeArrowheads="1"/>
            </p:cNvSpPr>
            <p:nvPr/>
          </p:nvSpPr>
          <p:spPr bwMode="auto">
            <a:xfrm rot="10800000">
              <a:off x="2745966" y="254236"/>
              <a:ext cx="170238" cy="72798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801" name="椭圆 423"/>
            <p:cNvSpPr>
              <a:spLocks noChangeArrowheads="1"/>
            </p:cNvSpPr>
            <p:nvPr/>
          </p:nvSpPr>
          <p:spPr bwMode="auto">
            <a:xfrm rot="5400000">
              <a:off x="6604743" y="508944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802" name="椭圆 424"/>
            <p:cNvSpPr>
              <a:spLocks noChangeArrowheads="1"/>
            </p:cNvSpPr>
            <p:nvPr/>
          </p:nvSpPr>
          <p:spPr bwMode="auto">
            <a:xfrm rot="5400000">
              <a:off x="52015" y="60646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803" name="椭圆 425"/>
            <p:cNvSpPr>
              <a:spLocks noChangeArrowheads="1"/>
            </p:cNvSpPr>
            <p:nvPr/>
          </p:nvSpPr>
          <p:spPr bwMode="auto">
            <a:xfrm rot="5400000">
              <a:off x="672015" y="618882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804" name="椭圆 426"/>
            <p:cNvSpPr>
              <a:spLocks noChangeArrowheads="1"/>
            </p:cNvSpPr>
            <p:nvPr/>
          </p:nvSpPr>
          <p:spPr bwMode="auto">
            <a:xfrm rot="5400000">
              <a:off x="8188919" y="595015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</p:grpSp>
      <p:grpSp>
        <p:nvGrpSpPr>
          <p:cNvPr id="17899" name="up_3#"/>
          <p:cNvGrpSpPr>
            <a:grpSpLocks/>
          </p:cNvGrpSpPr>
          <p:nvPr/>
        </p:nvGrpSpPr>
        <p:grpSpPr bwMode="auto">
          <a:xfrm>
            <a:off x="1109663" y="2595563"/>
            <a:ext cx="10125075" cy="687387"/>
            <a:chOff x="0" y="0"/>
            <a:chExt cx="7588912" cy="748618"/>
          </a:xfrm>
        </p:grpSpPr>
        <p:sp>
          <p:nvSpPr>
            <p:cNvPr id="17779" name="椭圆 428"/>
            <p:cNvSpPr>
              <a:spLocks noChangeArrowheads="1"/>
            </p:cNvSpPr>
            <p:nvPr/>
          </p:nvSpPr>
          <p:spPr bwMode="auto">
            <a:xfrm rot="5400000">
              <a:off x="7467385" y="11784"/>
              <a:ext cx="72803" cy="1702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780" name="椭圆 429"/>
            <p:cNvSpPr>
              <a:spLocks noChangeArrowheads="1"/>
            </p:cNvSpPr>
            <p:nvPr/>
          </p:nvSpPr>
          <p:spPr bwMode="auto">
            <a:xfrm rot="5400000">
              <a:off x="3353032" y="212031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781" name="椭圆 430"/>
            <p:cNvSpPr>
              <a:spLocks noChangeArrowheads="1"/>
            </p:cNvSpPr>
            <p:nvPr/>
          </p:nvSpPr>
          <p:spPr bwMode="auto">
            <a:xfrm rot="5400000">
              <a:off x="4740743" y="-48723"/>
              <a:ext cx="72803" cy="1702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782" name="椭圆 431"/>
            <p:cNvSpPr>
              <a:spLocks noChangeArrowheads="1"/>
            </p:cNvSpPr>
            <p:nvPr/>
          </p:nvSpPr>
          <p:spPr bwMode="auto">
            <a:xfrm rot="5400000">
              <a:off x="3706471" y="46079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783" name="椭圆 432"/>
            <p:cNvSpPr>
              <a:spLocks noChangeArrowheads="1"/>
            </p:cNvSpPr>
            <p:nvPr/>
          </p:nvSpPr>
          <p:spPr bwMode="auto">
            <a:xfrm rot="10800000">
              <a:off x="2693257" y="190209"/>
              <a:ext cx="149726" cy="64027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784" name="椭圆 433"/>
            <p:cNvSpPr>
              <a:spLocks noChangeArrowheads="1"/>
            </p:cNvSpPr>
            <p:nvPr/>
          </p:nvSpPr>
          <p:spPr bwMode="auto">
            <a:xfrm rot="10800000">
              <a:off x="4985174" y="429589"/>
              <a:ext cx="144818" cy="61928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785" name="椭圆 434"/>
            <p:cNvSpPr>
              <a:spLocks noChangeArrowheads="1"/>
            </p:cNvSpPr>
            <p:nvPr/>
          </p:nvSpPr>
          <p:spPr bwMode="auto">
            <a:xfrm rot="10800000">
              <a:off x="469782" y="18977"/>
              <a:ext cx="190505" cy="8146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786" name="椭圆 435"/>
            <p:cNvSpPr>
              <a:spLocks noChangeArrowheads="1"/>
            </p:cNvSpPr>
            <p:nvPr/>
          </p:nvSpPr>
          <p:spPr bwMode="auto">
            <a:xfrm rot="10800000">
              <a:off x="1333878" y="486447"/>
              <a:ext cx="190505" cy="8146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787" name="椭圆 436"/>
            <p:cNvSpPr>
              <a:spLocks noChangeArrowheads="1"/>
            </p:cNvSpPr>
            <p:nvPr/>
          </p:nvSpPr>
          <p:spPr bwMode="auto">
            <a:xfrm rot="10800000">
              <a:off x="5366326" y="96911"/>
              <a:ext cx="149744" cy="64034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788" name="椭圆 437"/>
            <p:cNvSpPr>
              <a:spLocks noChangeArrowheads="1"/>
            </p:cNvSpPr>
            <p:nvPr/>
          </p:nvSpPr>
          <p:spPr bwMode="auto">
            <a:xfrm rot="10800000">
              <a:off x="2125966" y="254236"/>
              <a:ext cx="170238" cy="72798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789" name="椭圆 438"/>
            <p:cNvSpPr>
              <a:spLocks noChangeArrowheads="1"/>
            </p:cNvSpPr>
            <p:nvPr/>
          </p:nvSpPr>
          <p:spPr bwMode="auto">
            <a:xfrm rot="5400000">
              <a:off x="5984743" y="508944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790" name="椭圆 439"/>
            <p:cNvSpPr>
              <a:spLocks noChangeArrowheads="1"/>
            </p:cNvSpPr>
            <p:nvPr/>
          </p:nvSpPr>
          <p:spPr bwMode="auto">
            <a:xfrm rot="5400000">
              <a:off x="52015" y="618882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</p:grpSp>
      <p:grpSp>
        <p:nvGrpSpPr>
          <p:cNvPr id="17900" name="up_3#"/>
          <p:cNvGrpSpPr>
            <a:grpSpLocks/>
          </p:cNvGrpSpPr>
          <p:nvPr/>
        </p:nvGrpSpPr>
        <p:grpSpPr bwMode="auto">
          <a:xfrm rot="-10513804">
            <a:off x="1265238" y="2736850"/>
            <a:ext cx="10121900" cy="687388"/>
            <a:chOff x="0" y="0"/>
            <a:chExt cx="7588912" cy="748618"/>
          </a:xfrm>
        </p:grpSpPr>
        <p:sp>
          <p:nvSpPr>
            <p:cNvPr id="17769" name="椭圆 441"/>
            <p:cNvSpPr>
              <a:spLocks noChangeArrowheads="1"/>
            </p:cNvSpPr>
            <p:nvPr/>
          </p:nvSpPr>
          <p:spPr bwMode="auto">
            <a:xfrm rot="5400000">
              <a:off x="7467385" y="11784"/>
              <a:ext cx="72803" cy="1702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770" name="椭圆 442"/>
            <p:cNvSpPr>
              <a:spLocks noChangeArrowheads="1"/>
            </p:cNvSpPr>
            <p:nvPr/>
          </p:nvSpPr>
          <p:spPr bwMode="auto">
            <a:xfrm rot="5400000">
              <a:off x="3353032" y="212031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771" name="椭圆 443"/>
            <p:cNvSpPr>
              <a:spLocks noChangeArrowheads="1"/>
            </p:cNvSpPr>
            <p:nvPr/>
          </p:nvSpPr>
          <p:spPr bwMode="auto">
            <a:xfrm rot="5400000">
              <a:off x="4740743" y="-48723"/>
              <a:ext cx="72803" cy="1702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772" name="椭圆 444"/>
            <p:cNvSpPr>
              <a:spLocks noChangeArrowheads="1"/>
            </p:cNvSpPr>
            <p:nvPr/>
          </p:nvSpPr>
          <p:spPr bwMode="auto">
            <a:xfrm rot="5400000">
              <a:off x="3706471" y="46079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773" name="椭圆 445"/>
            <p:cNvSpPr>
              <a:spLocks noChangeArrowheads="1"/>
            </p:cNvSpPr>
            <p:nvPr/>
          </p:nvSpPr>
          <p:spPr bwMode="auto">
            <a:xfrm rot="10800000">
              <a:off x="2693257" y="190209"/>
              <a:ext cx="149726" cy="64027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774" name="椭圆 446"/>
            <p:cNvSpPr>
              <a:spLocks noChangeArrowheads="1"/>
            </p:cNvSpPr>
            <p:nvPr/>
          </p:nvSpPr>
          <p:spPr bwMode="auto">
            <a:xfrm rot="10800000">
              <a:off x="4985174" y="429589"/>
              <a:ext cx="144818" cy="61928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775" name="椭圆 447"/>
            <p:cNvSpPr>
              <a:spLocks noChangeArrowheads="1"/>
            </p:cNvSpPr>
            <p:nvPr/>
          </p:nvSpPr>
          <p:spPr bwMode="auto">
            <a:xfrm rot="10800000">
              <a:off x="1333878" y="486447"/>
              <a:ext cx="190505" cy="8146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776" name="椭圆 448"/>
            <p:cNvSpPr>
              <a:spLocks noChangeArrowheads="1"/>
            </p:cNvSpPr>
            <p:nvPr/>
          </p:nvSpPr>
          <p:spPr bwMode="auto">
            <a:xfrm rot="10800000">
              <a:off x="5366326" y="96911"/>
              <a:ext cx="149744" cy="64034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777" name="椭圆 449"/>
            <p:cNvSpPr>
              <a:spLocks noChangeArrowheads="1"/>
            </p:cNvSpPr>
            <p:nvPr/>
          </p:nvSpPr>
          <p:spPr bwMode="auto">
            <a:xfrm rot="10800000">
              <a:off x="2125966" y="254236"/>
              <a:ext cx="170238" cy="72798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778" name="椭圆 450"/>
            <p:cNvSpPr>
              <a:spLocks noChangeArrowheads="1"/>
            </p:cNvSpPr>
            <p:nvPr/>
          </p:nvSpPr>
          <p:spPr bwMode="auto">
            <a:xfrm rot="5400000">
              <a:off x="52015" y="618882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</p:grpSp>
      <p:grpSp>
        <p:nvGrpSpPr>
          <p:cNvPr id="17901" name="up_3#"/>
          <p:cNvGrpSpPr>
            <a:grpSpLocks/>
          </p:cNvGrpSpPr>
          <p:nvPr/>
        </p:nvGrpSpPr>
        <p:grpSpPr bwMode="auto">
          <a:xfrm rot="-10450864">
            <a:off x="1303338" y="2725738"/>
            <a:ext cx="9496425" cy="587375"/>
            <a:chOff x="0" y="0"/>
            <a:chExt cx="7119130" cy="638680"/>
          </a:xfrm>
        </p:grpSpPr>
        <p:sp>
          <p:nvSpPr>
            <p:cNvPr id="17758" name="椭圆 452"/>
            <p:cNvSpPr>
              <a:spLocks noChangeArrowheads="1"/>
            </p:cNvSpPr>
            <p:nvPr/>
          </p:nvSpPr>
          <p:spPr bwMode="auto">
            <a:xfrm rot="5400000">
              <a:off x="6997603" y="11784"/>
              <a:ext cx="72803" cy="1702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759" name="椭圆 453"/>
            <p:cNvSpPr>
              <a:spLocks noChangeArrowheads="1"/>
            </p:cNvSpPr>
            <p:nvPr/>
          </p:nvSpPr>
          <p:spPr bwMode="auto">
            <a:xfrm rot="5400000">
              <a:off x="2883250" y="212031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760" name="椭圆 454"/>
            <p:cNvSpPr>
              <a:spLocks noChangeArrowheads="1"/>
            </p:cNvSpPr>
            <p:nvPr/>
          </p:nvSpPr>
          <p:spPr bwMode="auto">
            <a:xfrm rot="5400000">
              <a:off x="4270961" y="-48723"/>
              <a:ext cx="72803" cy="1702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761" name="椭圆 455"/>
            <p:cNvSpPr>
              <a:spLocks noChangeArrowheads="1"/>
            </p:cNvSpPr>
            <p:nvPr/>
          </p:nvSpPr>
          <p:spPr bwMode="auto">
            <a:xfrm rot="5400000">
              <a:off x="3236689" y="46079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762" name="椭圆 456"/>
            <p:cNvSpPr>
              <a:spLocks noChangeArrowheads="1"/>
            </p:cNvSpPr>
            <p:nvPr/>
          </p:nvSpPr>
          <p:spPr bwMode="auto">
            <a:xfrm rot="10800000">
              <a:off x="2223475" y="190209"/>
              <a:ext cx="149726" cy="64027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763" name="椭圆 457"/>
            <p:cNvSpPr>
              <a:spLocks noChangeArrowheads="1"/>
            </p:cNvSpPr>
            <p:nvPr/>
          </p:nvSpPr>
          <p:spPr bwMode="auto">
            <a:xfrm rot="10800000">
              <a:off x="4515392" y="429589"/>
              <a:ext cx="144818" cy="61928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764" name="椭圆 458"/>
            <p:cNvSpPr>
              <a:spLocks noChangeArrowheads="1"/>
            </p:cNvSpPr>
            <p:nvPr/>
          </p:nvSpPr>
          <p:spPr bwMode="auto">
            <a:xfrm rot="10800000">
              <a:off x="0" y="18977"/>
              <a:ext cx="190505" cy="8146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765" name="椭圆 459"/>
            <p:cNvSpPr>
              <a:spLocks noChangeArrowheads="1"/>
            </p:cNvSpPr>
            <p:nvPr/>
          </p:nvSpPr>
          <p:spPr bwMode="auto">
            <a:xfrm rot="10800000">
              <a:off x="864096" y="486447"/>
              <a:ext cx="190505" cy="8146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766" name="椭圆 460"/>
            <p:cNvSpPr>
              <a:spLocks noChangeArrowheads="1"/>
            </p:cNvSpPr>
            <p:nvPr/>
          </p:nvSpPr>
          <p:spPr bwMode="auto">
            <a:xfrm rot="10800000">
              <a:off x="4896544" y="96911"/>
              <a:ext cx="149744" cy="64034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767" name="椭圆 461"/>
            <p:cNvSpPr>
              <a:spLocks noChangeArrowheads="1"/>
            </p:cNvSpPr>
            <p:nvPr/>
          </p:nvSpPr>
          <p:spPr bwMode="auto">
            <a:xfrm rot="10800000">
              <a:off x="1656184" y="254236"/>
              <a:ext cx="170238" cy="72798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768" name="椭圆 462"/>
            <p:cNvSpPr>
              <a:spLocks noChangeArrowheads="1"/>
            </p:cNvSpPr>
            <p:nvPr/>
          </p:nvSpPr>
          <p:spPr bwMode="auto">
            <a:xfrm rot="5400000">
              <a:off x="5514961" y="508944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</p:grpSp>
      <p:grpSp>
        <p:nvGrpSpPr>
          <p:cNvPr id="17902" name="up_3#"/>
          <p:cNvGrpSpPr>
            <a:grpSpLocks/>
          </p:cNvGrpSpPr>
          <p:nvPr/>
        </p:nvGrpSpPr>
        <p:grpSpPr bwMode="auto">
          <a:xfrm rot="10641735">
            <a:off x="1584325" y="2724150"/>
            <a:ext cx="7527925" cy="587375"/>
            <a:chOff x="0" y="0"/>
            <a:chExt cx="5644695" cy="638680"/>
          </a:xfrm>
        </p:grpSpPr>
        <p:sp>
          <p:nvSpPr>
            <p:cNvPr id="17748" name="椭圆 464"/>
            <p:cNvSpPr>
              <a:spLocks noChangeArrowheads="1"/>
            </p:cNvSpPr>
            <p:nvPr/>
          </p:nvSpPr>
          <p:spPr bwMode="auto">
            <a:xfrm rot="5400000">
              <a:off x="2883250" y="212031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749" name="椭圆 465"/>
            <p:cNvSpPr>
              <a:spLocks noChangeArrowheads="1"/>
            </p:cNvSpPr>
            <p:nvPr/>
          </p:nvSpPr>
          <p:spPr bwMode="auto">
            <a:xfrm rot="5400000">
              <a:off x="4270961" y="-48723"/>
              <a:ext cx="72803" cy="1702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750" name="椭圆 466"/>
            <p:cNvSpPr>
              <a:spLocks noChangeArrowheads="1"/>
            </p:cNvSpPr>
            <p:nvPr/>
          </p:nvSpPr>
          <p:spPr bwMode="auto">
            <a:xfrm rot="5400000">
              <a:off x="3236689" y="46079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751" name="椭圆 467"/>
            <p:cNvSpPr>
              <a:spLocks noChangeArrowheads="1"/>
            </p:cNvSpPr>
            <p:nvPr/>
          </p:nvSpPr>
          <p:spPr bwMode="auto">
            <a:xfrm rot="10800000">
              <a:off x="2223475" y="190209"/>
              <a:ext cx="149726" cy="64027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752" name="椭圆 468"/>
            <p:cNvSpPr>
              <a:spLocks noChangeArrowheads="1"/>
            </p:cNvSpPr>
            <p:nvPr/>
          </p:nvSpPr>
          <p:spPr bwMode="auto">
            <a:xfrm rot="10800000">
              <a:off x="4515392" y="429589"/>
              <a:ext cx="144818" cy="61928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753" name="椭圆 469"/>
            <p:cNvSpPr>
              <a:spLocks noChangeArrowheads="1"/>
            </p:cNvSpPr>
            <p:nvPr/>
          </p:nvSpPr>
          <p:spPr bwMode="auto">
            <a:xfrm rot="10800000">
              <a:off x="0" y="18977"/>
              <a:ext cx="190505" cy="8146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754" name="椭圆 470"/>
            <p:cNvSpPr>
              <a:spLocks noChangeArrowheads="1"/>
            </p:cNvSpPr>
            <p:nvPr/>
          </p:nvSpPr>
          <p:spPr bwMode="auto">
            <a:xfrm rot="10800000">
              <a:off x="864096" y="486447"/>
              <a:ext cx="190505" cy="8146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755" name="椭圆 471"/>
            <p:cNvSpPr>
              <a:spLocks noChangeArrowheads="1"/>
            </p:cNvSpPr>
            <p:nvPr/>
          </p:nvSpPr>
          <p:spPr bwMode="auto">
            <a:xfrm rot="10800000">
              <a:off x="4896544" y="96911"/>
              <a:ext cx="149744" cy="64034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756" name="椭圆 472"/>
            <p:cNvSpPr>
              <a:spLocks noChangeArrowheads="1"/>
            </p:cNvSpPr>
            <p:nvPr/>
          </p:nvSpPr>
          <p:spPr bwMode="auto">
            <a:xfrm rot="10800000">
              <a:off x="1656184" y="254236"/>
              <a:ext cx="170238" cy="72798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757" name="椭圆 473"/>
            <p:cNvSpPr>
              <a:spLocks noChangeArrowheads="1"/>
            </p:cNvSpPr>
            <p:nvPr/>
          </p:nvSpPr>
          <p:spPr bwMode="auto">
            <a:xfrm rot="5400000">
              <a:off x="5514961" y="508944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</p:grpSp>
      <p:grpSp>
        <p:nvGrpSpPr>
          <p:cNvPr id="17903" name="up_3#"/>
          <p:cNvGrpSpPr>
            <a:grpSpLocks/>
          </p:cNvGrpSpPr>
          <p:nvPr/>
        </p:nvGrpSpPr>
        <p:grpSpPr bwMode="auto">
          <a:xfrm rot="-355681">
            <a:off x="1816100" y="2789238"/>
            <a:ext cx="7529513" cy="587375"/>
            <a:chOff x="0" y="0"/>
            <a:chExt cx="5644695" cy="638680"/>
          </a:xfrm>
        </p:grpSpPr>
        <p:sp>
          <p:nvSpPr>
            <p:cNvPr id="17738" name="椭圆 475"/>
            <p:cNvSpPr>
              <a:spLocks noChangeArrowheads="1"/>
            </p:cNvSpPr>
            <p:nvPr/>
          </p:nvSpPr>
          <p:spPr bwMode="auto">
            <a:xfrm rot="5400000">
              <a:off x="2883250" y="212031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739" name="椭圆 476"/>
            <p:cNvSpPr>
              <a:spLocks noChangeArrowheads="1"/>
            </p:cNvSpPr>
            <p:nvPr/>
          </p:nvSpPr>
          <p:spPr bwMode="auto">
            <a:xfrm rot="5400000">
              <a:off x="4270961" y="-48723"/>
              <a:ext cx="72803" cy="1702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740" name="椭圆 477"/>
            <p:cNvSpPr>
              <a:spLocks noChangeArrowheads="1"/>
            </p:cNvSpPr>
            <p:nvPr/>
          </p:nvSpPr>
          <p:spPr bwMode="auto">
            <a:xfrm rot="5400000">
              <a:off x="3236689" y="46079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741" name="椭圆 478"/>
            <p:cNvSpPr>
              <a:spLocks noChangeArrowheads="1"/>
            </p:cNvSpPr>
            <p:nvPr/>
          </p:nvSpPr>
          <p:spPr bwMode="auto">
            <a:xfrm rot="10800000">
              <a:off x="2223475" y="190209"/>
              <a:ext cx="149726" cy="64027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742" name="椭圆 479"/>
            <p:cNvSpPr>
              <a:spLocks noChangeArrowheads="1"/>
            </p:cNvSpPr>
            <p:nvPr/>
          </p:nvSpPr>
          <p:spPr bwMode="auto">
            <a:xfrm rot="10800000">
              <a:off x="4515392" y="429589"/>
              <a:ext cx="144818" cy="61928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743" name="椭圆 480"/>
            <p:cNvSpPr>
              <a:spLocks noChangeArrowheads="1"/>
            </p:cNvSpPr>
            <p:nvPr/>
          </p:nvSpPr>
          <p:spPr bwMode="auto">
            <a:xfrm rot="10800000">
              <a:off x="0" y="18977"/>
              <a:ext cx="190505" cy="8146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744" name="椭圆 481"/>
            <p:cNvSpPr>
              <a:spLocks noChangeArrowheads="1"/>
            </p:cNvSpPr>
            <p:nvPr/>
          </p:nvSpPr>
          <p:spPr bwMode="auto">
            <a:xfrm rot="10800000">
              <a:off x="864096" y="486447"/>
              <a:ext cx="190505" cy="8146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745" name="椭圆 482"/>
            <p:cNvSpPr>
              <a:spLocks noChangeArrowheads="1"/>
            </p:cNvSpPr>
            <p:nvPr/>
          </p:nvSpPr>
          <p:spPr bwMode="auto">
            <a:xfrm rot="10800000">
              <a:off x="4896544" y="96911"/>
              <a:ext cx="149744" cy="64034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746" name="椭圆 483"/>
            <p:cNvSpPr>
              <a:spLocks noChangeArrowheads="1"/>
            </p:cNvSpPr>
            <p:nvPr/>
          </p:nvSpPr>
          <p:spPr bwMode="auto">
            <a:xfrm rot="10800000">
              <a:off x="1656184" y="254236"/>
              <a:ext cx="170238" cy="72798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747" name="椭圆 484"/>
            <p:cNvSpPr>
              <a:spLocks noChangeArrowheads="1"/>
            </p:cNvSpPr>
            <p:nvPr/>
          </p:nvSpPr>
          <p:spPr bwMode="auto">
            <a:xfrm rot="5400000">
              <a:off x="5514961" y="508944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</p:grpSp>
      <p:grpSp>
        <p:nvGrpSpPr>
          <p:cNvPr id="17904" name="up_3#"/>
          <p:cNvGrpSpPr>
            <a:grpSpLocks/>
          </p:cNvGrpSpPr>
          <p:nvPr/>
        </p:nvGrpSpPr>
        <p:grpSpPr bwMode="auto">
          <a:xfrm rot="395750">
            <a:off x="1355725" y="2751138"/>
            <a:ext cx="10267950" cy="631825"/>
            <a:chOff x="0" y="0"/>
            <a:chExt cx="7698653" cy="688110"/>
          </a:xfrm>
        </p:grpSpPr>
        <p:sp>
          <p:nvSpPr>
            <p:cNvPr id="17728" name="椭圆 486"/>
            <p:cNvSpPr>
              <a:spLocks noChangeArrowheads="1"/>
            </p:cNvSpPr>
            <p:nvPr/>
          </p:nvSpPr>
          <p:spPr bwMode="auto">
            <a:xfrm rot="5400000">
              <a:off x="7467385" y="-48723"/>
              <a:ext cx="72803" cy="1702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729" name="椭圆 487"/>
            <p:cNvSpPr>
              <a:spLocks noChangeArrowheads="1"/>
            </p:cNvSpPr>
            <p:nvPr/>
          </p:nvSpPr>
          <p:spPr bwMode="auto">
            <a:xfrm rot="5400000">
              <a:off x="3353032" y="151523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730" name="椭圆 488"/>
            <p:cNvSpPr>
              <a:spLocks noChangeArrowheads="1"/>
            </p:cNvSpPr>
            <p:nvPr/>
          </p:nvSpPr>
          <p:spPr bwMode="auto">
            <a:xfrm rot="10800000">
              <a:off x="2693257" y="129701"/>
              <a:ext cx="149726" cy="64027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731" name="椭圆 489"/>
            <p:cNvSpPr>
              <a:spLocks noChangeArrowheads="1"/>
            </p:cNvSpPr>
            <p:nvPr/>
          </p:nvSpPr>
          <p:spPr bwMode="auto">
            <a:xfrm rot="10800000">
              <a:off x="4985174" y="369081"/>
              <a:ext cx="144818" cy="61928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732" name="椭圆 490"/>
            <p:cNvSpPr>
              <a:spLocks noChangeArrowheads="1"/>
            </p:cNvSpPr>
            <p:nvPr/>
          </p:nvSpPr>
          <p:spPr bwMode="auto">
            <a:xfrm rot="10800000">
              <a:off x="1333878" y="425939"/>
              <a:ext cx="190505" cy="8146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733" name="椭圆 491"/>
            <p:cNvSpPr>
              <a:spLocks noChangeArrowheads="1"/>
            </p:cNvSpPr>
            <p:nvPr/>
          </p:nvSpPr>
          <p:spPr bwMode="auto">
            <a:xfrm rot="10800000">
              <a:off x="5366326" y="36403"/>
              <a:ext cx="149744" cy="64034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734" name="椭圆 492"/>
            <p:cNvSpPr>
              <a:spLocks noChangeArrowheads="1"/>
            </p:cNvSpPr>
            <p:nvPr/>
          </p:nvSpPr>
          <p:spPr bwMode="auto">
            <a:xfrm rot="10800000">
              <a:off x="2125966" y="193728"/>
              <a:ext cx="170238" cy="72798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735" name="椭圆 493"/>
            <p:cNvSpPr>
              <a:spLocks noChangeArrowheads="1"/>
            </p:cNvSpPr>
            <p:nvPr/>
          </p:nvSpPr>
          <p:spPr bwMode="auto">
            <a:xfrm rot="5400000">
              <a:off x="5984743" y="448436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736" name="椭圆 494"/>
            <p:cNvSpPr>
              <a:spLocks noChangeArrowheads="1"/>
            </p:cNvSpPr>
            <p:nvPr/>
          </p:nvSpPr>
          <p:spPr bwMode="auto">
            <a:xfrm rot="5400000">
              <a:off x="52015" y="558374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737" name="椭圆 495"/>
            <p:cNvSpPr>
              <a:spLocks noChangeArrowheads="1"/>
            </p:cNvSpPr>
            <p:nvPr/>
          </p:nvSpPr>
          <p:spPr bwMode="auto">
            <a:xfrm rot="5400000">
              <a:off x="7568919" y="534507"/>
              <a:ext cx="77720" cy="18174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0000">
                  <a:srgbClr val="FFFFFF"/>
                </a:gs>
                <a:gs pos="100000">
                  <a:srgbClr val="FFFFFF"/>
                </a:gs>
              </a:gsLst>
              <a:path path="rect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</p:grpSp>
      <p:sp>
        <p:nvSpPr>
          <p:cNvPr id="12784" name="TextBox 496"/>
          <p:cNvSpPr>
            <a:spLocks noChangeArrowheads="1"/>
          </p:cNvSpPr>
          <p:nvPr/>
        </p:nvSpPr>
        <p:spPr bwMode="auto">
          <a:xfrm>
            <a:off x="3816006" y="2143116"/>
            <a:ext cx="435407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3600" b="1" dirty="0" smtClean="0">
                <a:solidFill>
                  <a:srgbClr val="000000"/>
                </a:solidFill>
                <a:latin typeface="汉真广标" pitchFamily="1" charset="-122"/>
                <a:ea typeface="汉真广标" pitchFamily="1" charset="-122"/>
                <a:sym typeface="汉真广标" pitchFamily="1" charset="-122"/>
              </a:rPr>
              <a:t>悄悄改变人们的生活</a:t>
            </a:r>
            <a:endParaRPr lang="zh-CN" altLang="en-US" sz="3600" b="1" dirty="0">
              <a:solidFill>
                <a:srgbClr val="000000"/>
              </a:solidFill>
              <a:latin typeface="汉真广标" pitchFamily="1" charset="-122"/>
              <a:ea typeface="汉真广标" pitchFamily="1" charset="-122"/>
              <a:sym typeface="汉真广标" pitchFamily="1" charset="-122"/>
            </a:endParaRPr>
          </a:p>
        </p:txBody>
      </p:sp>
      <p:grpSp>
        <p:nvGrpSpPr>
          <p:cNvPr id="17911" name="长光2"/>
          <p:cNvGrpSpPr>
            <a:grpSpLocks/>
          </p:cNvGrpSpPr>
          <p:nvPr/>
        </p:nvGrpSpPr>
        <p:grpSpPr bwMode="auto">
          <a:xfrm>
            <a:off x="-730250" y="2463800"/>
            <a:ext cx="13763625" cy="160338"/>
            <a:chOff x="0" y="0"/>
            <a:chExt cx="14617624" cy="415946"/>
          </a:xfrm>
        </p:grpSpPr>
        <p:sp>
          <p:nvSpPr>
            <p:cNvPr id="17726" name="椭圆 498"/>
            <p:cNvSpPr>
              <a:spLocks noChangeArrowheads="1"/>
            </p:cNvSpPr>
            <p:nvPr/>
          </p:nvSpPr>
          <p:spPr bwMode="auto">
            <a:xfrm>
              <a:off x="0" y="0"/>
              <a:ext cx="14617624" cy="415946"/>
            </a:xfrm>
            <a:prstGeom prst="ellipse">
              <a:avLst/>
            </a:prstGeom>
            <a:gradFill rotWithShape="1">
              <a:gsLst>
                <a:gs pos="0">
                  <a:srgbClr val="3A4453"/>
                </a:gs>
                <a:gs pos="100000">
                  <a:srgbClr val="3A4453"/>
                </a:gs>
              </a:gsLst>
              <a:path path="shape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727" name="椭圆 499"/>
            <p:cNvSpPr>
              <a:spLocks noChangeArrowheads="1"/>
            </p:cNvSpPr>
            <p:nvPr/>
          </p:nvSpPr>
          <p:spPr bwMode="auto">
            <a:xfrm>
              <a:off x="4050583" y="115259"/>
              <a:ext cx="6516458" cy="185428"/>
            </a:xfrm>
            <a:prstGeom prst="ellipse">
              <a:avLst/>
            </a:prstGeom>
            <a:gradFill rotWithShape="1">
              <a:gsLst>
                <a:gs pos="0">
                  <a:srgbClr val="8C9AAF"/>
                </a:gs>
                <a:gs pos="100000">
                  <a:srgbClr val="8C9AAF"/>
                </a:gs>
              </a:gsLst>
              <a:path path="shape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</p:grpSp>
      <p:grpSp>
        <p:nvGrpSpPr>
          <p:cNvPr id="17912" name="guangmang33"/>
          <p:cNvGrpSpPr>
            <a:grpSpLocks/>
          </p:cNvGrpSpPr>
          <p:nvPr/>
        </p:nvGrpSpPr>
        <p:grpSpPr bwMode="auto">
          <a:xfrm rot="20405624" flipH="1">
            <a:off x="6100763" y="1562100"/>
            <a:ext cx="31750" cy="1943100"/>
            <a:chOff x="0" y="0"/>
            <a:chExt cx="58" cy="8118"/>
          </a:xfrm>
        </p:grpSpPr>
        <p:grpSp>
          <p:nvGrpSpPr>
            <p:cNvPr id="17913" name="Group 108"/>
            <p:cNvGrpSpPr>
              <a:grpSpLocks/>
            </p:cNvGrpSpPr>
            <p:nvPr/>
          </p:nvGrpSpPr>
          <p:grpSpPr bwMode="auto">
            <a:xfrm rot="4912194">
              <a:off x="-2175" y="4082"/>
              <a:ext cx="4400" cy="44"/>
              <a:chOff x="0" y="0"/>
              <a:chExt cx="3900" cy="136"/>
            </a:xfrm>
          </p:grpSpPr>
          <p:sp>
            <p:nvSpPr>
              <p:cNvPr id="17724" name="Rectangle 109"/>
              <p:cNvSpPr>
                <a:spLocks noChangeArrowheads="1"/>
              </p:cNvSpPr>
              <p:nvPr/>
            </p:nvSpPr>
            <p:spPr bwMode="auto">
              <a:xfrm rot="-2892361">
                <a:off x="1927" y="-1883"/>
                <a:ext cx="92" cy="3855"/>
              </a:xfrm>
              <a:prstGeom prst="rect">
                <a:avLst/>
              </a:prstGeom>
              <a:gradFill rotWithShape="1">
                <a:gsLst>
                  <a:gs pos="0">
                    <a:srgbClr val="77ADFD"/>
                  </a:gs>
                  <a:gs pos="100000">
                    <a:srgbClr val="375075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bevel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>
                  <a:solidFill>
                    <a:srgbClr val="000000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endParaRPr>
              </a:p>
            </p:txBody>
          </p:sp>
          <p:sp>
            <p:nvSpPr>
              <p:cNvPr id="17725" name="Rectangle 110"/>
              <p:cNvSpPr>
                <a:spLocks noChangeArrowheads="1"/>
              </p:cNvSpPr>
              <p:nvPr/>
            </p:nvSpPr>
            <p:spPr bwMode="auto">
              <a:xfrm rot="2892361" flipH="1">
                <a:off x="1882" y="-1839"/>
                <a:ext cx="92" cy="3855"/>
              </a:xfrm>
              <a:prstGeom prst="rect">
                <a:avLst/>
              </a:prstGeom>
              <a:gradFill rotWithShape="1">
                <a:gsLst>
                  <a:gs pos="0">
                    <a:srgbClr val="77ADFD"/>
                  </a:gs>
                  <a:gs pos="100000">
                    <a:srgbClr val="375075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bevel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>
                  <a:solidFill>
                    <a:srgbClr val="000000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endParaRPr>
              </a:p>
            </p:txBody>
          </p:sp>
        </p:grpSp>
        <p:grpSp>
          <p:nvGrpSpPr>
            <p:cNvPr id="17914" name="Group 111"/>
            <p:cNvGrpSpPr>
              <a:grpSpLocks/>
            </p:cNvGrpSpPr>
            <p:nvPr/>
          </p:nvGrpSpPr>
          <p:grpSpPr bwMode="auto">
            <a:xfrm>
              <a:off x="0" y="0"/>
              <a:ext cx="58" cy="8118"/>
              <a:chOff x="0" y="0"/>
              <a:chExt cx="58" cy="8118"/>
            </a:xfrm>
          </p:grpSpPr>
          <p:grpSp>
            <p:nvGrpSpPr>
              <p:cNvPr id="12768" name="Group 112"/>
              <p:cNvGrpSpPr>
                <a:grpSpLocks/>
              </p:cNvGrpSpPr>
              <p:nvPr/>
            </p:nvGrpSpPr>
            <p:grpSpPr bwMode="auto">
              <a:xfrm rot="7938616">
                <a:off x="-2164" y="4062"/>
                <a:ext cx="4400" cy="44"/>
                <a:chOff x="0" y="0"/>
                <a:chExt cx="3900" cy="136"/>
              </a:xfrm>
            </p:grpSpPr>
            <p:sp>
              <p:nvSpPr>
                <p:cNvPr id="17722" name="Rectangle 113"/>
                <p:cNvSpPr>
                  <a:spLocks noChangeArrowheads="1"/>
                </p:cNvSpPr>
                <p:nvPr/>
              </p:nvSpPr>
              <p:spPr bwMode="auto">
                <a:xfrm rot="-2892361">
                  <a:off x="1927" y="-1883"/>
                  <a:ext cx="92" cy="3855"/>
                </a:xfrm>
                <a:prstGeom prst="rect">
                  <a:avLst/>
                </a:prstGeom>
                <a:gradFill rotWithShape="1">
                  <a:gsLst>
                    <a:gs pos="0">
                      <a:srgbClr val="77ADFD"/>
                    </a:gs>
                    <a:gs pos="100000">
                      <a:srgbClr val="375075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bevel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zh-CN">
                    <a:solidFill>
                      <a:srgbClr val="000000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endParaRPr>
                </a:p>
              </p:txBody>
            </p:sp>
            <p:sp>
              <p:nvSpPr>
                <p:cNvPr id="17723" name="Rectangle 114"/>
                <p:cNvSpPr>
                  <a:spLocks noChangeArrowheads="1"/>
                </p:cNvSpPr>
                <p:nvPr/>
              </p:nvSpPr>
              <p:spPr bwMode="auto">
                <a:xfrm rot="2892361" flipH="1">
                  <a:off x="1882" y="-1839"/>
                  <a:ext cx="92" cy="3855"/>
                </a:xfrm>
                <a:prstGeom prst="rect">
                  <a:avLst/>
                </a:prstGeom>
                <a:gradFill rotWithShape="1">
                  <a:gsLst>
                    <a:gs pos="0">
                      <a:srgbClr val="77ADFD"/>
                    </a:gs>
                    <a:gs pos="100000">
                      <a:srgbClr val="375075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bevel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zh-CN">
                    <a:solidFill>
                      <a:srgbClr val="000000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endParaRPr>
                </a:p>
              </p:txBody>
            </p:sp>
          </p:grpSp>
          <p:grpSp>
            <p:nvGrpSpPr>
              <p:cNvPr id="12769" name="Group 115"/>
              <p:cNvGrpSpPr>
                <a:grpSpLocks/>
              </p:cNvGrpSpPr>
              <p:nvPr/>
            </p:nvGrpSpPr>
            <p:grpSpPr bwMode="auto">
              <a:xfrm rot="6247137">
                <a:off x="-4035" y="4035"/>
                <a:ext cx="8118" cy="48"/>
                <a:chOff x="0" y="0"/>
                <a:chExt cx="3900" cy="136"/>
              </a:xfrm>
            </p:grpSpPr>
            <p:sp>
              <p:nvSpPr>
                <p:cNvPr id="17720" name="Rectangle 116"/>
                <p:cNvSpPr>
                  <a:spLocks noChangeArrowheads="1"/>
                </p:cNvSpPr>
                <p:nvPr/>
              </p:nvSpPr>
              <p:spPr bwMode="auto">
                <a:xfrm rot="-2892361">
                  <a:off x="1927" y="-1883"/>
                  <a:ext cx="92" cy="3855"/>
                </a:xfrm>
                <a:prstGeom prst="rect">
                  <a:avLst/>
                </a:prstGeom>
                <a:gradFill rotWithShape="1">
                  <a:gsLst>
                    <a:gs pos="0">
                      <a:srgbClr val="77ADFD"/>
                    </a:gs>
                    <a:gs pos="100000">
                      <a:srgbClr val="375075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bevel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zh-CN">
                    <a:solidFill>
                      <a:srgbClr val="000000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endParaRPr>
                </a:p>
              </p:txBody>
            </p:sp>
            <p:sp>
              <p:nvSpPr>
                <p:cNvPr id="17721" name="Rectangle 117"/>
                <p:cNvSpPr>
                  <a:spLocks noChangeArrowheads="1"/>
                </p:cNvSpPr>
                <p:nvPr/>
              </p:nvSpPr>
              <p:spPr bwMode="auto">
                <a:xfrm rot="2892361" flipH="1">
                  <a:off x="1882" y="-1839"/>
                  <a:ext cx="92" cy="3855"/>
                </a:xfrm>
                <a:prstGeom prst="rect">
                  <a:avLst/>
                </a:prstGeom>
                <a:gradFill rotWithShape="1">
                  <a:gsLst>
                    <a:gs pos="0">
                      <a:srgbClr val="77ADFD"/>
                    </a:gs>
                    <a:gs pos="100000">
                      <a:srgbClr val="375075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bevel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zh-CN">
                    <a:solidFill>
                      <a:srgbClr val="000000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endParaRPr>
                </a:p>
              </p:txBody>
            </p:sp>
          </p:grpSp>
        </p:grpSp>
      </p:grpSp>
      <p:grpSp>
        <p:nvGrpSpPr>
          <p:cNvPr id="12770" name="guangmang22"/>
          <p:cNvGrpSpPr>
            <a:grpSpLocks/>
          </p:cNvGrpSpPr>
          <p:nvPr/>
        </p:nvGrpSpPr>
        <p:grpSpPr bwMode="auto">
          <a:xfrm rot="3389031">
            <a:off x="6103937" y="1970088"/>
            <a:ext cx="34925" cy="1149350"/>
            <a:chOff x="0" y="0"/>
            <a:chExt cx="58" cy="8118"/>
          </a:xfrm>
        </p:grpSpPr>
        <p:grpSp>
          <p:nvGrpSpPr>
            <p:cNvPr id="12771" name="Group 119"/>
            <p:cNvGrpSpPr>
              <a:grpSpLocks/>
            </p:cNvGrpSpPr>
            <p:nvPr/>
          </p:nvGrpSpPr>
          <p:grpSpPr bwMode="auto">
            <a:xfrm rot="4912194">
              <a:off x="-2175" y="4082"/>
              <a:ext cx="4400" cy="44"/>
              <a:chOff x="0" y="0"/>
              <a:chExt cx="3900" cy="136"/>
            </a:xfrm>
          </p:grpSpPr>
          <p:sp>
            <p:nvSpPr>
              <p:cNvPr id="17714" name="Rectangle 120"/>
              <p:cNvSpPr>
                <a:spLocks noChangeArrowheads="1"/>
              </p:cNvSpPr>
              <p:nvPr/>
            </p:nvSpPr>
            <p:spPr bwMode="auto">
              <a:xfrm rot="-2892361">
                <a:off x="1927" y="-1883"/>
                <a:ext cx="92" cy="3855"/>
              </a:xfrm>
              <a:prstGeom prst="rect">
                <a:avLst/>
              </a:prstGeom>
              <a:gradFill rotWithShape="1">
                <a:gsLst>
                  <a:gs pos="0">
                    <a:srgbClr val="77ADFD"/>
                  </a:gs>
                  <a:gs pos="100000">
                    <a:srgbClr val="375075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bevel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>
                  <a:solidFill>
                    <a:srgbClr val="000000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endParaRPr>
              </a:p>
            </p:txBody>
          </p:sp>
          <p:sp>
            <p:nvSpPr>
              <p:cNvPr id="17715" name="Rectangle 121"/>
              <p:cNvSpPr>
                <a:spLocks noChangeArrowheads="1"/>
              </p:cNvSpPr>
              <p:nvPr/>
            </p:nvSpPr>
            <p:spPr bwMode="auto">
              <a:xfrm rot="2892361" flipH="1">
                <a:off x="1882" y="-1839"/>
                <a:ext cx="92" cy="3855"/>
              </a:xfrm>
              <a:prstGeom prst="rect">
                <a:avLst/>
              </a:prstGeom>
              <a:gradFill rotWithShape="1">
                <a:gsLst>
                  <a:gs pos="0">
                    <a:srgbClr val="77ADFD"/>
                  </a:gs>
                  <a:gs pos="100000">
                    <a:srgbClr val="375075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bevel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>
                  <a:solidFill>
                    <a:srgbClr val="000000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endParaRPr>
              </a:p>
            </p:txBody>
          </p:sp>
        </p:grpSp>
        <p:grpSp>
          <p:nvGrpSpPr>
            <p:cNvPr id="12772" name="Group 122"/>
            <p:cNvGrpSpPr>
              <a:grpSpLocks/>
            </p:cNvGrpSpPr>
            <p:nvPr/>
          </p:nvGrpSpPr>
          <p:grpSpPr bwMode="auto">
            <a:xfrm>
              <a:off x="0" y="0"/>
              <a:ext cx="58" cy="8118"/>
              <a:chOff x="0" y="0"/>
              <a:chExt cx="58" cy="8118"/>
            </a:xfrm>
          </p:grpSpPr>
          <p:grpSp>
            <p:nvGrpSpPr>
              <p:cNvPr id="12773" name="Group 123"/>
              <p:cNvGrpSpPr>
                <a:grpSpLocks/>
              </p:cNvGrpSpPr>
              <p:nvPr/>
            </p:nvGrpSpPr>
            <p:grpSpPr bwMode="auto">
              <a:xfrm rot="7938616">
                <a:off x="-2164" y="4062"/>
                <a:ext cx="4400" cy="44"/>
                <a:chOff x="0" y="0"/>
                <a:chExt cx="3900" cy="136"/>
              </a:xfrm>
            </p:grpSpPr>
            <p:sp>
              <p:nvSpPr>
                <p:cNvPr id="17712" name="Rectangle 124"/>
                <p:cNvSpPr>
                  <a:spLocks noChangeArrowheads="1"/>
                </p:cNvSpPr>
                <p:nvPr/>
              </p:nvSpPr>
              <p:spPr bwMode="auto">
                <a:xfrm rot="-2892361">
                  <a:off x="1927" y="-1883"/>
                  <a:ext cx="92" cy="3855"/>
                </a:xfrm>
                <a:prstGeom prst="rect">
                  <a:avLst/>
                </a:prstGeom>
                <a:gradFill rotWithShape="1">
                  <a:gsLst>
                    <a:gs pos="0">
                      <a:srgbClr val="77ADFD"/>
                    </a:gs>
                    <a:gs pos="100000">
                      <a:srgbClr val="375075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bevel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zh-CN">
                    <a:solidFill>
                      <a:srgbClr val="000000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endParaRPr>
                </a:p>
              </p:txBody>
            </p:sp>
            <p:sp>
              <p:nvSpPr>
                <p:cNvPr id="17713" name="Rectangle 125"/>
                <p:cNvSpPr>
                  <a:spLocks noChangeArrowheads="1"/>
                </p:cNvSpPr>
                <p:nvPr/>
              </p:nvSpPr>
              <p:spPr bwMode="auto">
                <a:xfrm rot="2892361" flipH="1">
                  <a:off x="1882" y="-1839"/>
                  <a:ext cx="92" cy="3855"/>
                </a:xfrm>
                <a:prstGeom prst="rect">
                  <a:avLst/>
                </a:prstGeom>
                <a:gradFill rotWithShape="1">
                  <a:gsLst>
                    <a:gs pos="0">
                      <a:srgbClr val="77ADFD"/>
                    </a:gs>
                    <a:gs pos="100000">
                      <a:srgbClr val="375075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bevel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zh-CN">
                    <a:solidFill>
                      <a:srgbClr val="000000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endParaRPr>
                </a:p>
              </p:txBody>
            </p:sp>
          </p:grpSp>
          <p:grpSp>
            <p:nvGrpSpPr>
              <p:cNvPr id="12774" name="Group 126"/>
              <p:cNvGrpSpPr>
                <a:grpSpLocks/>
              </p:cNvGrpSpPr>
              <p:nvPr/>
            </p:nvGrpSpPr>
            <p:grpSpPr bwMode="auto">
              <a:xfrm rot="6247137">
                <a:off x="-4035" y="4035"/>
                <a:ext cx="8118" cy="48"/>
                <a:chOff x="0" y="0"/>
                <a:chExt cx="3900" cy="136"/>
              </a:xfrm>
            </p:grpSpPr>
            <p:sp>
              <p:nvSpPr>
                <p:cNvPr id="17710" name="Rectangle 127"/>
                <p:cNvSpPr>
                  <a:spLocks noChangeArrowheads="1"/>
                </p:cNvSpPr>
                <p:nvPr/>
              </p:nvSpPr>
              <p:spPr bwMode="auto">
                <a:xfrm rot="-2892361">
                  <a:off x="1927" y="-1883"/>
                  <a:ext cx="92" cy="3855"/>
                </a:xfrm>
                <a:prstGeom prst="rect">
                  <a:avLst/>
                </a:prstGeom>
                <a:gradFill rotWithShape="1">
                  <a:gsLst>
                    <a:gs pos="0">
                      <a:srgbClr val="77ADFD"/>
                    </a:gs>
                    <a:gs pos="100000">
                      <a:srgbClr val="375075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bevel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zh-CN">
                    <a:solidFill>
                      <a:srgbClr val="000000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endParaRPr>
                </a:p>
              </p:txBody>
            </p:sp>
            <p:sp>
              <p:nvSpPr>
                <p:cNvPr id="17711" name="Rectangle 128"/>
                <p:cNvSpPr>
                  <a:spLocks noChangeArrowheads="1"/>
                </p:cNvSpPr>
                <p:nvPr/>
              </p:nvSpPr>
              <p:spPr bwMode="auto">
                <a:xfrm rot="2892361" flipH="1">
                  <a:off x="1882" y="-1839"/>
                  <a:ext cx="92" cy="3855"/>
                </a:xfrm>
                <a:prstGeom prst="rect">
                  <a:avLst/>
                </a:prstGeom>
                <a:gradFill rotWithShape="1">
                  <a:gsLst>
                    <a:gs pos="0">
                      <a:srgbClr val="77ADFD"/>
                    </a:gs>
                    <a:gs pos="100000">
                      <a:srgbClr val="375075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bevel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zh-CN">
                    <a:solidFill>
                      <a:srgbClr val="000000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endParaRPr>
                </a:p>
              </p:txBody>
            </p:sp>
          </p:grpSp>
        </p:grpSp>
      </p:grpSp>
      <p:grpSp>
        <p:nvGrpSpPr>
          <p:cNvPr id="12775" name="guangmang11"/>
          <p:cNvGrpSpPr>
            <a:grpSpLocks/>
          </p:cNvGrpSpPr>
          <p:nvPr/>
        </p:nvGrpSpPr>
        <p:grpSpPr bwMode="auto">
          <a:xfrm>
            <a:off x="5643563" y="1911350"/>
            <a:ext cx="987425" cy="1250950"/>
            <a:chOff x="0" y="0"/>
            <a:chExt cx="739359" cy="1251314"/>
          </a:xfrm>
        </p:grpSpPr>
        <p:grpSp>
          <p:nvGrpSpPr>
            <p:cNvPr id="12776" name="Group 137"/>
            <p:cNvGrpSpPr>
              <a:grpSpLocks/>
            </p:cNvGrpSpPr>
            <p:nvPr/>
          </p:nvGrpSpPr>
          <p:grpSpPr bwMode="auto">
            <a:xfrm rot="2412997">
              <a:off x="32334" y="71674"/>
              <a:ext cx="667148" cy="1128985"/>
              <a:chOff x="0" y="0"/>
              <a:chExt cx="2132" cy="3607"/>
            </a:xfrm>
          </p:grpSpPr>
          <p:grpSp>
            <p:nvGrpSpPr>
              <p:cNvPr id="12777" name="Group 138"/>
              <p:cNvGrpSpPr>
                <a:grpSpLocks/>
              </p:cNvGrpSpPr>
              <p:nvPr/>
            </p:nvGrpSpPr>
            <p:grpSpPr bwMode="auto">
              <a:xfrm rot="20405624" flipH="1">
                <a:off x="1035" y="0"/>
                <a:ext cx="45" cy="3607"/>
                <a:chOff x="0" y="0"/>
                <a:chExt cx="58" cy="8118"/>
              </a:xfrm>
            </p:grpSpPr>
            <p:grpSp>
              <p:nvGrpSpPr>
                <p:cNvPr id="12778" name="Group 139"/>
                <p:cNvGrpSpPr>
                  <a:grpSpLocks/>
                </p:cNvGrpSpPr>
                <p:nvPr/>
              </p:nvGrpSpPr>
              <p:grpSpPr bwMode="auto">
                <a:xfrm rot="4912194">
                  <a:off x="-2175" y="4082"/>
                  <a:ext cx="4400" cy="44"/>
                  <a:chOff x="0" y="0"/>
                  <a:chExt cx="3900" cy="136"/>
                </a:xfrm>
              </p:grpSpPr>
              <p:sp>
                <p:nvSpPr>
                  <p:cNvPr id="17704" name="Rectangle 140"/>
                  <p:cNvSpPr>
                    <a:spLocks noChangeArrowheads="1"/>
                  </p:cNvSpPr>
                  <p:nvPr/>
                </p:nvSpPr>
                <p:spPr bwMode="auto">
                  <a:xfrm rot="-2892361">
                    <a:off x="1927" y="-1883"/>
                    <a:ext cx="92" cy="385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77ADFD"/>
                      </a:gs>
                      <a:gs pos="100000">
                        <a:srgbClr val="375075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bevel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zh-CN" altLang="zh-CN">
                      <a:solidFill>
                        <a:srgbClr val="000000"/>
                      </a:solidFill>
                      <a:latin typeface="Calibri" pitchFamily="34" charset="0"/>
                      <a:ea typeface="宋体" pitchFamily="2" charset="-122"/>
                      <a:sym typeface="Calibri" pitchFamily="34" charset="0"/>
                    </a:endParaRPr>
                  </a:p>
                </p:txBody>
              </p:sp>
              <p:sp>
                <p:nvSpPr>
                  <p:cNvPr id="17705" name="Rectangle 141"/>
                  <p:cNvSpPr>
                    <a:spLocks noChangeArrowheads="1"/>
                  </p:cNvSpPr>
                  <p:nvPr/>
                </p:nvSpPr>
                <p:spPr bwMode="auto">
                  <a:xfrm rot="2892361" flipH="1">
                    <a:off x="1882" y="-1839"/>
                    <a:ext cx="92" cy="385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77ADFD"/>
                      </a:gs>
                      <a:gs pos="100000">
                        <a:srgbClr val="375075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bevel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zh-CN" altLang="zh-CN">
                      <a:solidFill>
                        <a:srgbClr val="000000"/>
                      </a:solidFill>
                      <a:latin typeface="Calibri" pitchFamily="34" charset="0"/>
                      <a:ea typeface="宋体" pitchFamily="2" charset="-122"/>
                      <a:sym typeface="Calibri" pitchFamily="34" charset="0"/>
                    </a:endParaRPr>
                  </a:p>
                </p:txBody>
              </p:sp>
            </p:grpSp>
            <p:grpSp>
              <p:nvGrpSpPr>
                <p:cNvPr id="12779" name="Group 142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58" cy="8118"/>
                  <a:chOff x="0" y="0"/>
                  <a:chExt cx="58" cy="8118"/>
                </a:xfrm>
              </p:grpSpPr>
              <p:grpSp>
                <p:nvGrpSpPr>
                  <p:cNvPr id="12780" name="Group 143"/>
                  <p:cNvGrpSpPr>
                    <a:grpSpLocks/>
                  </p:cNvGrpSpPr>
                  <p:nvPr/>
                </p:nvGrpSpPr>
                <p:grpSpPr bwMode="auto">
                  <a:xfrm rot="7938616">
                    <a:off x="-2164" y="4062"/>
                    <a:ext cx="4400" cy="44"/>
                    <a:chOff x="0" y="0"/>
                    <a:chExt cx="3900" cy="136"/>
                  </a:xfrm>
                </p:grpSpPr>
                <p:sp>
                  <p:nvSpPr>
                    <p:cNvPr id="17702" name="Rectangle 144"/>
                    <p:cNvSpPr>
                      <a:spLocks noChangeArrowheads="1"/>
                    </p:cNvSpPr>
                    <p:nvPr/>
                  </p:nvSpPr>
                  <p:spPr bwMode="auto">
                    <a:xfrm rot="-2892361">
                      <a:off x="1927" y="-1883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/>
                        </a:gs>
                        <a:gs pos="100000">
                          <a:srgbClr val="375075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bevel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zh-CN">
                        <a:solidFill>
                          <a:srgbClr val="000000"/>
                        </a:solidFill>
                        <a:latin typeface="Calibri" pitchFamily="34" charset="0"/>
                        <a:ea typeface="宋体" pitchFamily="2" charset="-122"/>
                        <a:sym typeface="Calibri" pitchFamily="34" charset="0"/>
                      </a:endParaRPr>
                    </a:p>
                  </p:txBody>
                </p:sp>
                <p:sp>
                  <p:nvSpPr>
                    <p:cNvPr id="17703" name="Rectangle 145"/>
                    <p:cNvSpPr>
                      <a:spLocks noChangeArrowheads="1"/>
                    </p:cNvSpPr>
                    <p:nvPr/>
                  </p:nvSpPr>
                  <p:spPr bwMode="auto">
                    <a:xfrm rot="2892361" flipH="1">
                      <a:off x="1882" y="-1839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/>
                        </a:gs>
                        <a:gs pos="100000">
                          <a:srgbClr val="375075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bevel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zh-CN">
                        <a:solidFill>
                          <a:srgbClr val="000000"/>
                        </a:solidFill>
                        <a:latin typeface="Calibri" pitchFamily="34" charset="0"/>
                        <a:ea typeface="宋体" pitchFamily="2" charset="-122"/>
                        <a:sym typeface="Calibri" pitchFamily="34" charset="0"/>
                      </a:endParaRPr>
                    </a:p>
                  </p:txBody>
                </p:sp>
              </p:grpSp>
              <p:grpSp>
                <p:nvGrpSpPr>
                  <p:cNvPr id="12781" name="Group 146"/>
                  <p:cNvGrpSpPr>
                    <a:grpSpLocks/>
                  </p:cNvGrpSpPr>
                  <p:nvPr/>
                </p:nvGrpSpPr>
                <p:grpSpPr bwMode="auto">
                  <a:xfrm rot="6247137">
                    <a:off x="-4035" y="4035"/>
                    <a:ext cx="8118" cy="48"/>
                    <a:chOff x="0" y="0"/>
                    <a:chExt cx="3900" cy="136"/>
                  </a:xfrm>
                </p:grpSpPr>
                <p:sp>
                  <p:nvSpPr>
                    <p:cNvPr id="17700" name="Rectangle 147"/>
                    <p:cNvSpPr>
                      <a:spLocks noChangeArrowheads="1"/>
                    </p:cNvSpPr>
                    <p:nvPr/>
                  </p:nvSpPr>
                  <p:spPr bwMode="auto">
                    <a:xfrm rot="-2892361">
                      <a:off x="1927" y="-1883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/>
                        </a:gs>
                        <a:gs pos="100000">
                          <a:srgbClr val="375075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bevel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zh-CN">
                        <a:solidFill>
                          <a:srgbClr val="000000"/>
                        </a:solidFill>
                        <a:latin typeface="Calibri" pitchFamily="34" charset="0"/>
                        <a:ea typeface="宋体" pitchFamily="2" charset="-122"/>
                        <a:sym typeface="Calibri" pitchFamily="34" charset="0"/>
                      </a:endParaRPr>
                    </a:p>
                  </p:txBody>
                </p:sp>
                <p:sp>
                  <p:nvSpPr>
                    <p:cNvPr id="17701" name="Rectangle 148"/>
                    <p:cNvSpPr>
                      <a:spLocks noChangeArrowheads="1"/>
                    </p:cNvSpPr>
                    <p:nvPr/>
                  </p:nvSpPr>
                  <p:spPr bwMode="auto">
                    <a:xfrm rot="2892361" flipH="1">
                      <a:off x="1882" y="-1839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/>
                        </a:gs>
                        <a:gs pos="100000">
                          <a:srgbClr val="375075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bevel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zh-CN">
                        <a:solidFill>
                          <a:srgbClr val="000000"/>
                        </a:solidFill>
                        <a:latin typeface="Calibri" pitchFamily="34" charset="0"/>
                        <a:ea typeface="宋体" pitchFamily="2" charset="-122"/>
                        <a:sym typeface="Calibri" pitchFamily="34" charset="0"/>
                      </a:endParaRPr>
                    </a:p>
                  </p:txBody>
                </p:sp>
              </p:grpSp>
            </p:grpSp>
          </p:grpSp>
          <p:grpSp>
            <p:nvGrpSpPr>
              <p:cNvPr id="12782" name="Group 149"/>
              <p:cNvGrpSpPr>
                <a:grpSpLocks/>
              </p:cNvGrpSpPr>
              <p:nvPr/>
            </p:nvGrpSpPr>
            <p:grpSpPr bwMode="auto">
              <a:xfrm rot="3389031">
                <a:off x="1043" y="759"/>
                <a:ext cx="46" cy="2132"/>
                <a:chOff x="0" y="0"/>
                <a:chExt cx="58" cy="8118"/>
              </a:xfrm>
            </p:grpSpPr>
            <p:grpSp>
              <p:nvGrpSpPr>
                <p:cNvPr id="12783" name="Group 150"/>
                <p:cNvGrpSpPr>
                  <a:grpSpLocks/>
                </p:cNvGrpSpPr>
                <p:nvPr/>
              </p:nvGrpSpPr>
              <p:grpSpPr bwMode="auto">
                <a:xfrm rot="4912194">
                  <a:off x="-2175" y="4082"/>
                  <a:ext cx="4400" cy="44"/>
                  <a:chOff x="0" y="0"/>
                  <a:chExt cx="3900" cy="136"/>
                </a:xfrm>
              </p:grpSpPr>
              <p:sp>
                <p:nvSpPr>
                  <p:cNvPr id="17694" name="Rectangle 151"/>
                  <p:cNvSpPr>
                    <a:spLocks noChangeArrowheads="1"/>
                  </p:cNvSpPr>
                  <p:nvPr/>
                </p:nvSpPr>
                <p:spPr bwMode="auto">
                  <a:xfrm rot="-2892361">
                    <a:off x="1927" y="-1883"/>
                    <a:ext cx="92" cy="385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77ADFD"/>
                      </a:gs>
                      <a:gs pos="100000">
                        <a:srgbClr val="375075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bevel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zh-CN" altLang="zh-CN">
                      <a:solidFill>
                        <a:srgbClr val="000000"/>
                      </a:solidFill>
                      <a:latin typeface="Calibri" pitchFamily="34" charset="0"/>
                      <a:ea typeface="宋体" pitchFamily="2" charset="-122"/>
                      <a:sym typeface="Calibri" pitchFamily="34" charset="0"/>
                    </a:endParaRPr>
                  </a:p>
                </p:txBody>
              </p:sp>
              <p:sp>
                <p:nvSpPr>
                  <p:cNvPr id="17695" name="Rectangle 152"/>
                  <p:cNvSpPr>
                    <a:spLocks noChangeArrowheads="1"/>
                  </p:cNvSpPr>
                  <p:nvPr/>
                </p:nvSpPr>
                <p:spPr bwMode="auto">
                  <a:xfrm rot="2892361" flipH="1">
                    <a:off x="1882" y="-1839"/>
                    <a:ext cx="92" cy="385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77ADFD"/>
                      </a:gs>
                      <a:gs pos="100000">
                        <a:srgbClr val="375075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bevel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zh-CN" altLang="zh-CN">
                      <a:solidFill>
                        <a:srgbClr val="000000"/>
                      </a:solidFill>
                      <a:latin typeface="Calibri" pitchFamily="34" charset="0"/>
                      <a:ea typeface="宋体" pitchFamily="2" charset="-122"/>
                      <a:sym typeface="Calibri" pitchFamily="34" charset="0"/>
                    </a:endParaRPr>
                  </a:p>
                </p:txBody>
              </p:sp>
            </p:grpSp>
            <p:grpSp>
              <p:nvGrpSpPr>
                <p:cNvPr id="12785" name="Group 153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58" cy="8118"/>
                  <a:chOff x="0" y="0"/>
                  <a:chExt cx="58" cy="8118"/>
                </a:xfrm>
              </p:grpSpPr>
              <p:grpSp>
                <p:nvGrpSpPr>
                  <p:cNvPr id="12786" name="Group 154"/>
                  <p:cNvGrpSpPr>
                    <a:grpSpLocks/>
                  </p:cNvGrpSpPr>
                  <p:nvPr/>
                </p:nvGrpSpPr>
                <p:grpSpPr bwMode="auto">
                  <a:xfrm rot="7938616">
                    <a:off x="-2164" y="4062"/>
                    <a:ext cx="4400" cy="44"/>
                    <a:chOff x="0" y="0"/>
                    <a:chExt cx="3900" cy="136"/>
                  </a:xfrm>
                </p:grpSpPr>
                <p:sp>
                  <p:nvSpPr>
                    <p:cNvPr id="17692" name="Rectangle 155"/>
                    <p:cNvSpPr>
                      <a:spLocks noChangeArrowheads="1"/>
                    </p:cNvSpPr>
                    <p:nvPr/>
                  </p:nvSpPr>
                  <p:spPr bwMode="auto">
                    <a:xfrm rot="-2892361">
                      <a:off x="1927" y="-1883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/>
                        </a:gs>
                        <a:gs pos="100000">
                          <a:srgbClr val="375075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bevel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zh-CN">
                        <a:solidFill>
                          <a:srgbClr val="000000"/>
                        </a:solidFill>
                        <a:latin typeface="Calibri" pitchFamily="34" charset="0"/>
                        <a:ea typeface="宋体" pitchFamily="2" charset="-122"/>
                        <a:sym typeface="Calibri" pitchFamily="34" charset="0"/>
                      </a:endParaRPr>
                    </a:p>
                  </p:txBody>
                </p:sp>
                <p:sp>
                  <p:nvSpPr>
                    <p:cNvPr id="17693" name="Rectangle 156"/>
                    <p:cNvSpPr>
                      <a:spLocks noChangeArrowheads="1"/>
                    </p:cNvSpPr>
                    <p:nvPr/>
                  </p:nvSpPr>
                  <p:spPr bwMode="auto">
                    <a:xfrm rot="2892361" flipH="1">
                      <a:off x="1882" y="-1839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/>
                        </a:gs>
                        <a:gs pos="100000">
                          <a:srgbClr val="375075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bevel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zh-CN">
                        <a:solidFill>
                          <a:srgbClr val="000000"/>
                        </a:solidFill>
                        <a:latin typeface="Calibri" pitchFamily="34" charset="0"/>
                        <a:ea typeface="宋体" pitchFamily="2" charset="-122"/>
                        <a:sym typeface="Calibri" pitchFamily="34" charset="0"/>
                      </a:endParaRPr>
                    </a:p>
                  </p:txBody>
                </p:sp>
              </p:grpSp>
              <p:grpSp>
                <p:nvGrpSpPr>
                  <p:cNvPr id="12787" name="Group 157"/>
                  <p:cNvGrpSpPr>
                    <a:grpSpLocks/>
                  </p:cNvGrpSpPr>
                  <p:nvPr/>
                </p:nvGrpSpPr>
                <p:grpSpPr bwMode="auto">
                  <a:xfrm rot="6247137">
                    <a:off x="-4035" y="4035"/>
                    <a:ext cx="8118" cy="48"/>
                    <a:chOff x="0" y="0"/>
                    <a:chExt cx="3900" cy="136"/>
                  </a:xfrm>
                </p:grpSpPr>
                <p:sp>
                  <p:nvSpPr>
                    <p:cNvPr id="17690" name="Rectangle 158"/>
                    <p:cNvSpPr>
                      <a:spLocks noChangeArrowheads="1"/>
                    </p:cNvSpPr>
                    <p:nvPr/>
                  </p:nvSpPr>
                  <p:spPr bwMode="auto">
                    <a:xfrm rot="-2892361">
                      <a:off x="1927" y="-1883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/>
                        </a:gs>
                        <a:gs pos="100000">
                          <a:srgbClr val="375075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bevel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zh-CN">
                        <a:solidFill>
                          <a:srgbClr val="000000"/>
                        </a:solidFill>
                        <a:latin typeface="Calibri" pitchFamily="34" charset="0"/>
                        <a:ea typeface="宋体" pitchFamily="2" charset="-122"/>
                        <a:sym typeface="Calibri" pitchFamily="34" charset="0"/>
                      </a:endParaRPr>
                    </a:p>
                  </p:txBody>
                </p:sp>
                <p:sp>
                  <p:nvSpPr>
                    <p:cNvPr id="17691" name="Rectangle 159"/>
                    <p:cNvSpPr>
                      <a:spLocks noChangeArrowheads="1"/>
                    </p:cNvSpPr>
                    <p:nvPr/>
                  </p:nvSpPr>
                  <p:spPr bwMode="auto">
                    <a:xfrm rot="2892361" flipH="1">
                      <a:off x="1882" y="-1839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/>
                        </a:gs>
                        <a:gs pos="100000">
                          <a:srgbClr val="375075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bevel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zh-CN">
                        <a:solidFill>
                          <a:srgbClr val="000000"/>
                        </a:solidFill>
                        <a:latin typeface="Calibri" pitchFamily="34" charset="0"/>
                        <a:ea typeface="宋体" pitchFamily="2" charset="-122"/>
                        <a:sym typeface="Calibri" pitchFamily="34" charset="0"/>
                      </a:endParaRPr>
                    </a:p>
                  </p:txBody>
                </p:sp>
              </p:grpSp>
            </p:grpSp>
          </p:grpSp>
        </p:grpSp>
        <p:grpSp>
          <p:nvGrpSpPr>
            <p:cNvPr id="12788" name="Group 160"/>
            <p:cNvGrpSpPr>
              <a:grpSpLocks/>
            </p:cNvGrpSpPr>
            <p:nvPr/>
          </p:nvGrpSpPr>
          <p:grpSpPr bwMode="auto">
            <a:xfrm rot="370324">
              <a:off x="0" y="0"/>
              <a:ext cx="739359" cy="1251314"/>
              <a:chOff x="0" y="0"/>
              <a:chExt cx="2132" cy="3607"/>
            </a:xfrm>
          </p:grpSpPr>
          <p:grpSp>
            <p:nvGrpSpPr>
              <p:cNvPr id="12789" name="Group 161"/>
              <p:cNvGrpSpPr>
                <a:grpSpLocks/>
              </p:cNvGrpSpPr>
              <p:nvPr/>
            </p:nvGrpSpPr>
            <p:grpSpPr bwMode="auto">
              <a:xfrm rot="20405624" flipH="1">
                <a:off x="1035" y="0"/>
                <a:ext cx="45" cy="3607"/>
                <a:chOff x="0" y="0"/>
                <a:chExt cx="58" cy="8118"/>
              </a:xfrm>
            </p:grpSpPr>
            <p:grpSp>
              <p:nvGrpSpPr>
                <p:cNvPr id="12790" name="Group 162"/>
                <p:cNvGrpSpPr>
                  <a:grpSpLocks/>
                </p:cNvGrpSpPr>
                <p:nvPr/>
              </p:nvGrpSpPr>
              <p:grpSpPr bwMode="auto">
                <a:xfrm rot="4912194">
                  <a:off x="-2175" y="4082"/>
                  <a:ext cx="4400" cy="44"/>
                  <a:chOff x="0" y="0"/>
                  <a:chExt cx="3900" cy="136"/>
                </a:xfrm>
              </p:grpSpPr>
              <p:sp>
                <p:nvSpPr>
                  <p:cNvPr id="17682" name="Rectangle 163"/>
                  <p:cNvSpPr>
                    <a:spLocks noChangeArrowheads="1"/>
                  </p:cNvSpPr>
                  <p:nvPr/>
                </p:nvSpPr>
                <p:spPr bwMode="auto">
                  <a:xfrm rot="-2892361">
                    <a:off x="1927" y="-1883"/>
                    <a:ext cx="92" cy="385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77ADFD"/>
                      </a:gs>
                      <a:gs pos="100000">
                        <a:srgbClr val="375075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bevel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zh-CN" altLang="zh-CN">
                      <a:solidFill>
                        <a:srgbClr val="000000"/>
                      </a:solidFill>
                      <a:latin typeface="Calibri" pitchFamily="34" charset="0"/>
                      <a:ea typeface="宋体" pitchFamily="2" charset="-122"/>
                      <a:sym typeface="Calibri" pitchFamily="34" charset="0"/>
                    </a:endParaRPr>
                  </a:p>
                </p:txBody>
              </p:sp>
              <p:sp>
                <p:nvSpPr>
                  <p:cNvPr id="17683" name="Rectangle 164"/>
                  <p:cNvSpPr>
                    <a:spLocks noChangeArrowheads="1"/>
                  </p:cNvSpPr>
                  <p:nvPr/>
                </p:nvSpPr>
                <p:spPr bwMode="auto">
                  <a:xfrm rot="2892361" flipH="1">
                    <a:off x="1882" y="-1839"/>
                    <a:ext cx="92" cy="385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77ADFD"/>
                      </a:gs>
                      <a:gs pos="100000">
                        <a:srgbClr val="375075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bevel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zh-CN" altLang="zh-CN">
                      <a:solidFill>
                        <a:srgbClr val="000000"/>
                      </a:solidFill>
                      <a:latin typeface="Calibri" pitchFamily="34" charset="0"/>
                      <a:ea typeface="宋体" pitchFamily="2" charset="-122"/>
                      <a:sym typeface="Calibri" pitchFamily="34" charset="0"/>
                    </a:endParaRPr>
                  </a:p>
                </p:txBody>
              </p:sp>
            </p:grpSp>
            <p:grpSp>
              <p:nvGrpSpPr>
                <p:cNvPr id="12791" name="Group 165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58" cy="8118"/>
                  <a:chOff x="0" y="0"/>
                  <a:chExt cx="58" cy="8118"/>
                </a:xfrm>
              </p:grpSpPr>
              <p:grpSp>
                <p:nvGrpSpPr>
                  <p:cNvPr id="12792" name="Group 166"/>
                  <p:cNvGrpSpPr>
                    <a:grpSpLocks/>
                  </p:cNvGrpSpPr>
                  <p:nvPr/>
                </p:nvGrpSpPr>
                <p:grpSpPr bwMode="auto">
                  <a:xfrm rot="7938616">
                    <a:off x="-2164" y="4062"/>
                    <a:ext cx="4400" cy="44"/>
                    <a:chOff x="0" y="0"/>
                    <a:chExt cx="3900" cy="136"/>
                  </a:xfrm>
                </p:grpSpPr>
                <p:sp>
                  <p:nvSpPr>
                    <p:cNvPr id="17680" name="Rectangle 167"/>
                    <p:cNvSpPr>
                      <a:spLocks noChangeArrowheads="1"/>
                    </p:cNvSpPr>
                    <p:nvPr/>
                  </p:nvSpPr>
                  <p:spPr bwMode="auto">
                    <a:xfrm rot="-2892361">
                      <a:off x="1927" y="-1883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/>
                        </a:gs>
                        <a:gs pos="100000">
                          <a:srgbClr val="375075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bevel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zh-CN">
                        <a:solidFill>
                          <a:srgbClr val="000000"/>
                        </a:solidFill>
                        <a:latin typeface="Calibri" pitchFamily="34" charset="0"/>
                        <a:ea typeface="宋体" pitchFamily="2" charset="-122"/>
                        <a:sym typeface="Calibri" pitchFamily="34" charset="0"/>
                      </a:endParaRPr>
                    </a:p>
                  </p:txBody>
                </p:sp>
                <p:sp>
                  <p:nvSpPr>
                    <p:cNvPr id="17681" name="Rectangle 168"/>
                    <p:cNvSpPr>
                      <a:spLocks noChangeArrowheads="1"/>
                    </p:cNvSpPr>
                    <p:nvPr/>
                  </p:nvSpPr>
                  <p:spPr bwMode="auto">
                    <a:xfrm rot="2892361" flipH="1">
                      <a:off x="1882" y="-1839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/>
                        </a:gs>
                        <a:gs pos="100000">
                          <a:srgbClr val="375075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bevel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zh-CN">
                        <a:solidFill>
                          <a:srgbClr val="000000"/>
                        </a:solidFill>
                        <a:latin typeface="Calibri" pitchFamily="34" charset="0"/>
                        <a:ea typeface="宋体" pitchFamily="2" charset="-122"/>
                        <a:sym typeface="Calibri" pitchFamily="34" charset="0"/>
                      </a:endParaRPr>
                    </a:p>
                  </p:txBody>
                </p:sp>
              </p:grpSp>
              <p:grpSp>
                <p:nvGrpSpPr>
                  <p:cNvPr id="12793" name="Group 169"/>
                  <p:cNvGrpSpPr>
                    <a:grpSpLocks/>
                  </p:cNvGrpSpPr>
                  <p:nvPr/>
                </p:nvGrpSpPr>
                <p:grpSpPr bwMode="auto">
                  <a:xfrm rot="6247137">
                    <a:off x="-4035" y="4035"/>
                    <a:ext cx="8118" cy="48"/>
                    <a:chOff x="0" y="0"/>
                    <a:chExt cx="3900" cy="136"/>
                  </a:xfrm>
                </p:grpSpPr>
                <p:sp>
                  <p:nvSpPr>
                    <p:cNvPr id="17678" name="Rectangle 170"/>
                    <p:cNvSpPr>
                      <a:spLocks noChangeArrowheads="1"/>
                    </p:cNvSpPr>
                    <p:nvPr/>
                  </p:nvSpPr>
                  <p:spPr bwMode="auto">
                    <a:xfrm rot="-2892361">
                      <a:off x="1927" y="-1883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/>
                        </a:gs>
                        <a:gs pos="100000">
                          <a:srgbClr val="375075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bevel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zh-CN">
                        <a:solidFill>
                          <a:srgbClr val="000000"/>
                        </a:solidFill>
                        <a:latin typeface="Calibri" pitchFamily="34" charset="0"/>
                        <a:ea typeface="宋体" pitchFamily="2" charset="-122"/>
                        <a:sym typeface="Calibri" pitchFamily="34" charset="0"/>
                      </a:endParaRPr>
                    </a:p>
                  </p:txBody>
                </p:sp>
                <p:sp>
                  <p:nvSpPr>
                    <p:cNvPr id="17679" name="Rectangle 171"/>
                    <p:cNvSpPr>
                      <a:spLocks noChangeArrowheads="1"/>
                    </p:cNvSpPr>
                    <p:nvPr/>
                  </p:nvSpPr>
                  <p:spPr bwMode="auto">
                    <a:xfrm rot="2892361" flipH="1">
                      <a:off x="1882" y="-1839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/>
                        </a:gs>
                        <a:gs pos="100000">
                          <a:srgbClr val="375075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bevel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zh-CN">
                        <a:solidFill>
                          <a:srgbClr val="000000"/>
                        </a:solidFill>
                        <a:latin typeface="Calibri" pitchFamily="34" charset="0"/>
                        <a:ea typeface="宋体" pitchFamily="2" charset="-122"/>
                        <a:sym typeface="Calibri" pitchFamily="34" charset="0"/>
                      </a:endParaRPr>
                    </a:p>
                  </p:txBody>
                </p:sp>
              </p:grpSp>
            </p:grpSp>
          </p:grpSp>
          <p:grpSp>
            <p:nvGrpSpPr>
              <p:cNvPr id="12794" name="Group 172"/>
              <p:cNvGrpSpPr>
                <a:grpSpLocks/>
              </p:cNvGrpSpPr>
              <p:nvPr/>
            </p:nvGrpSpPr>
            <p:grpSpPr bwMode="auto">
              <a:xfrm rot="3389031">
                <a:off x="1043" y="759"/>
                <a:ext cx="46" cy="2132"/>
                <a:chOff x="0" y="0"/>
                <a:chExt cx="58" cy="8118"/>
              </a:xfrm>
            </p:grpSpPr>
            <p:grpSp>
              <p:nvGrpSpPr>
                <p:cNvPr id="12795" name="Group 173"/>
                <p:cNvGrpSpPr>
                  <a:grpSpLocks/>
                </p:cNvGrpSpPr>
                <p:nvPr/>
              </p:nvGrpSpPr>
              <p:grpSpPr bwMode="auto">
                <a:xfrm rot="4912194">
                  <a:off x="-2175" y="4082"/>
                  <a:ext cx="4400" cy="44"/>
                  <a:chOff x="0" y="0"/>
                  <a:chExt cx="3900" cy="136"/>
                </a:xfrm>
              </p:grpSpPr>
              <p:sp>
                <p:nvSpPr>
                  <p:cNvPr id="17672" name="Rectangle 174"/>
                  <p:cNvSpPr>
                    <a:spLocks noChangeArrowheads="1"/>
                  </p:cNvSpPr>
                  <p:nvPr/>
                </p:nvSpPr>
                <p:spPr bwMode="auto">
                  <a:xfrm rot="-2892361">
                    <a:off x="1927" y="-1883"/>
                    <a:ext cx="92" cy="385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77ADFD"/>
                      </a:gs>
                      <a:gs pos="100000">
                        <a:srgbClr val="375075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bevel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zh-CN" altLang="zh-CN">
                      <a:solidFill>
                        <a:srgbClr val="000000"/>
                      </a:solidFill>
                      <a:latin typeface="Calibri" pitchFamily="34" charset="0"/>
                      <a:ea typeface="宋体" pitchFamily="2" charset="-122"/>
                      <a:sym typeface="Calibri" pitchFamily="34" charset="0"/>
                    </a:endParaRPr>
                  </a:p>
                </p:txBody>
              </p:sp>
              <p:sp>
                <p:nvSpPr>
                  <p:cNvPr id="17673" name="Rectangle 175"/>
                  <p:cNvSpPr>
                    <a:spLocks noChangeArrowheads="1"/>
                  </p:cNvSpPr>
                  <p:nvPr/>
                </p:nvSpPr>
                <p:spPr bwMode="auto">
                  <a:xfrm rot="2892361" flipH="1">
                    <a:off x="1882" y="-1839"/>
                    <a:ext cx="92" cy="385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77ADFD"/>
                      </a:gs>
                      <a:gs pos="100000">
                        <a:srgbClr val="375075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bevel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zh-CN" altLang="zh-CN">
                      <a:solidFill>
                        <a:srgbClr val="000000"/>
                      </a:solidFill>
                      <a:latin typeface="Calibri" pitchFamily="34" charset="0"/>
                      <a:ea typeface="宋体" pitchFamily="2" charset="-122"/>
                      <a:sym typeface="Calibri" pitchFamily="34" charset="0"/>
                    </a:endParaRPr>
                  </a:p>
                </p:txBody>
              </p:sp>
            </p:grpSp>
            <p:grpSp>
              <p:nvGrpSpPr>
                <p:cNvPr id="12796" name="Group 176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58" cy="8118"/>
                  <a:chOff x="0" y="0"/>
                  <a:chExt cx="58" cy="8118"/>
                </a:xfrm>
              </p:grpSpPr>
              <p:grpSp>
                <p:nvGrpSpPr>
                  <p:cNvPr id="12797" name="Group 177"/>
                  <p:cNvGrpSpPr>
                    <a:grpSpLocks/>
                  </p:cNvGrpSpPr>
                  <p:nvPr/>
                </p:nvGrpSpPr>
                <p:grpSpPr bwMode="auto">
                  <a:xfrm rot="7938616">
                    <a:off x="-2164" y="4062"/>
                    <a:ext cx="4400" cy="44"/>
                    <a:chOff x="0" y="0"/>
                    <a:chExt cx="3900" cy="136"/>
                  </a:xfrm>
                </p:grpSpPr>
                <p:sp>
                  <p:nvSpPr>
                    <p:cNvPr id="17670" name="Rectangle 178"/>
                    <p:cNvSpPr>
                      <a:spLocks noChangeArrowheads="1"/>
                    </p:cNvSpPr>
                    <p:nvPr/>
                  </p:nvSpPr>
                  <p:spPr bwMode="auto">
                    <a:xfrm rot="-2892361">
                      <a:off x="1927" y="-1883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/>
                        </a:gs>
                        <a:gs pos="100000">
                          <a:srgbClr val="375075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bevel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zh-CN">
                        <a:solidFill>
                          <a:srgbClr val="000000"/>
                        </a:solidFill>
                        <a:latin typeface="Calibri" pitchFamily="34" charset="0"/>
                        <a:ea typeface="宋体" pitchFamily="2" charset="-122"/>
                        <a:sym typeface="Calibri" pitchFamily="34" charset="0"/>
                      </a:endParaRPr>
                    </a:p>
                  </p:txBody>
                </p:sp>
                <p:sp>
                  <p:nvSpPr>
                    <p:cNvPr id="17671" name="Rectangle 179"/>
                    <p:cNvSpPr>
                      <a:spLocks noChangeArrowheads="1"/>
                    </p:cNvSpPr>
                    <p:nvPr/>
                  </p:nvSpPr>
                  <p:spPr bwMode="auto">
                    <a:xfrm rot="2892361" flipH="1">
                      <a:off x="1882" y="-1839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/>
                        </a:gs>
                        <a:gs pos="100000">
                          <a:srgbClr val="375075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bevel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zh-CN">
                        <a:solidFill>
                          <a:srgbClr val="000000"/>
                        </a:solidFill>
                        <a:latin typeface="Calibri" pitchFamily="34" charset="0"/>
                        <a:ea typeface="宋体" pitchFamily="2" charset="-122"/>
                        <a:sym typeface="Calibri" pitchFamily="34" charset="0"/>
                      </a:endParaRPr>
                    </a:p>
                  </p:txBody>
                </p:sp>
              </p:grpSp>
              <p:grpSp>
                <p:nvGrpSpPr>
                  <p:cNvPr id="12798" name="Group 180"/>
                  <p:cNvGrpSpPr>
                    <a:grpSpLocks/>
                  </p:cNvGrpSpPr>
                  <p:nvPr/>
                </p:nvGrpSpPr>
                <p:grpSpPr bwMode="auto">
                  <a:xfrm rot="6247137">
                    <a:off x="-4035" y="4035"/>
                    <a:ext cx="8118" cy="48"/>
                    <a:chOff x="0" y="0"/>
                    <a:chExt cx="3900" cy="136"/>
                  </a:xfrm>
                </p:grpSpPr>
                <p:sp>
                  <p:nvSpPr>
                    <p:cNvPr id="17668" name="Rectangle 181"/>
                    <p:cNvSpPr>
                      <a:spLocks noChangeArrowheads="1"/>
                    </p:cNvSpPr>
                    <p:nvPr/>
                  </p:nvSpPr>
                  <p:spPr bwMode="auto">
                    <a:xfrm rot="-2892361">
                      <a:off x="1927" y="-1883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/>
                        </a:gs>
                        <a:gs pos="100000">
                          <a:srgbClr val="375075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bevel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zh-CN">
                        <a:solidFill>
                          <a:srgbClr val="000000"/>
                        </a:solidFill>
                        <a:latin typeface="Calibri" pitchFamily="34" charset="0"/>
                        <a:ea typeface="宋体" pitchFamily="2" charset="-122"/>
                        <a:sym typeface="Calibri" pitchFamily="34" charset="0"/>
                      </a:endParaRPr>
                    </a:p>
                  </p:txBody>
                </p:sp>
                <p:sp>
                  <p:nvSpPr>
                    <p:cNvPr id="17669" name="Rectangle 182"/>
                    <p:cNvSpPr>
                      <a:spLocks noChangeArrowheads="1"/>
                    </p:cNvSpPr>
                    <p:nvPr/>
                  </p:nvSpPr>
                  <p:spPr bwMode="auto">
                    <a:xfrm rot="2892361" flipH="1">
                      <a:off x="1882" y="-1839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/>
                        </a:gs>
                        <a:gs pos="100000">
                          <a:srgbClr val="375075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bevel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zh-CN">
                        <a:solidFill>
                          <a:srgbClr val="000000"/>
                        </a:solidFill>
                        <a:latin typeface="Calibri" pitchFamily="34" charset="0"/>
                        <a:ea typeface="宋体" pitchFamily="2" charset="-122"/>
                        <a:sym typeface="Calibri" pitchFamily="34" charset="0"/>
                      </a:endParaRPr>
                    </a:p>
                  </p:txBody>
                </p:sp>
              </p:grpSp>
            </p:grpSp>
          </p:grpSp>
        </p:grpSp>
      </p:grpSp>
      <p:grpSp>
        <p:nvGrpSpPr>
          <p:cNvPr id="12799" name="光晕2"/>
          <p:cNvGrpSpPr>
            <a:grpSpLocks/>
          </p:cNvGrpSpPr>
          <p:nvPr/>
        </p:nvGrpSpPr>
        <p:grpSpPr bwMode="auto">
          <a:xfrm>
            <a:off x="4343400" y="1231900"/>
            <a:ext cx="3521075" cy="2640013"/>
            <a:chOff x="0" y="0"/>
            <a:chExt cx="2639492" cy="2639508"/>
          </a:xfrm>
        </p:grpSpPr>
        <p:grpSp>
          <p:nvGrpSpPr>
            <p:cNvPr id="17921" name="Group 129"/>
            <p:cNvGrpSpPr>
              <a:grpSpLocks/>
            </p:cNvGrpSpPr>
            <p:nvPr/>
          </p:nvGrpSpPr>
          <p:grpSpPr bwMode="auto">
            <a:xfrm>
              <a:off x="558955" y="557766"/>
              <a:ext cx="1540153" cy="1540162"/>
              <a:chOff x="0" y="0"/>
              <a:chExt cx="2858" cy="2858"/>
            </a:xfrm>
          </p:grpSpPr>
          <p:sp>
            <p:nvSpPr>
              <p:cNvPr id="17653" name="Oval 13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858" cy="2858"/>
              </a:xfrm>
              <a:prstGeom prst="ellipse">
                <a:avLst/>
              </a:prstGeom>
              <a:gradFill rotWithShape="1">
                <a:gsLst>
                  <a:gs pos="0">
                    <a:srgbClr val="5197FD"/>
                  </a:gs>
                  <a:gs pos="100000">
                    <a:srgbClr val="254474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>
                  <a:solidFill>
                    <a:srgbClr val="000000"/>
                  </a:solidFill>
                  <a:latin typeface="Franklin Gothic Book" pitchFamily="34" charset="0"/>
                  <a:ea typeface="黑体" pitchFamily="49" charset="-122"/>
                  <a:sym typeface="Franklin Gothic Book" pitchFamily="34" charset="0"/>
                </a:endParaRPr>
              </a:p>
            </p:txBody>
          </p:sp>
          <p:sp>
            <p:nvSpPr>
              <p:cNvPr id="17654" name="Oval 131"/>
              <p:cNvSpPr>
                <a:spLocks noChangeArrowheads="1"/>
              </p:cNvSpPr>
              <p:nvPr/>
            </p:nvSpPr>
            <p:spPr bwMode="auto">
              <a:xfrm>
                <a:off x="228" y="272"/>
                <a:ext cx="2313" cy="2313"/>
              </a:xfrm>
              <a:prstGeom prst="ellipse">
                <a:avLst/>
              </a:prstGeom>
              <a:gradFill rotWithShape="1">
                <a:gsLst>
                  <a:gs pos="0">
                    <a:srgbClr val="5197FD"/>
                  </a:gs>
                  <a:gs pos="100000">
                    <a:srgbClr val="254474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>
                  <a:solidFill>
                    <a:srgbClr val="000000"/>
                  </a:solidFill>
                  <a:latin typeface="Franklin Gothic Book" pitchFamily="34" charset="0"/>
                  <a:ea typeface="黑体" pitchFamily="49" charset="-122"/>
                  <a:sym typeface="Franklin Gothic Book" pitchFamily="34" charset="0"/>
                </a:endParaRPr>
              </a:p>
            </p:txBody>
          </p:sp>
          <p:sp>
            <p:nvSpPr>
              <p:cNvPr id="17655" name="Oval 132"/>
              <p:cNvSpPr>
                <a:spLocks noChangeArrowheads="1"/>
              </p:cNvSpPr>
              <p:nvPr/>
            </p:nvSpPr>
            <p:spPr bwMode="auto">
              <a:xfrm>
                <a:off x="499" y="453"/>
                <a:ext cx="1904" cy="1904"/>
              </a:xfrm>
              <a:prstGeom prst="ellipse">
                <a:avLst/>
              </a:prstGeom>
              <a:gradFill rotWithShape="1">
                <a:gsLst>
                  <a:gs pos="0">
                    <a:srgbClr val="5197FD"/>
                  </a:gs>
                  <a:gs pos="100000">
                    <a:srgbClr val="254474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>
                  <a:solidFill>
                    <a:srgbClr val="000000"/>
                  </a:solidFill>
                  <a:latin typeface="Franklin Gothic Book" pitchFamily="34" charset="0"/>
                  <a:ea typeface="黑体" pitchFamily="49" charset="-122"/>
                  <a:sym typeface="Franklin Gothic Book" pitchFamily="34" charset="0"/>
                </a:endParaRPr>
              </a:p>
            </p:txBody>
          </p:sp>
          <p:sp>
            <p:nvSpPr>
              <p:cNvPr id="17656" name="Oval 133"/>
              <p:cNvSpPr>
                <a:spLocks noChangeArrowheads="1"/>
              </p:cNvSpPr>
              <p:nvPr/>
            </p:nvSpPr>
            <p:spPr bwMode="auto">
              <a:xfrm>
                <a:off x="681" y="725"/>
                <a:ext cx="1405" cy="1405"/>
              </a:xfrm>
              <a:prstGeom prst="ellipse">
                <a:avLst/>
              </a:prstGeom>
              <a:gradFill rotWithShape="1">
                <a:gsLst>
                  <a:gs pos="0">
                    <a:srgbClr val="5197FD"/>
                  </a:gs>
                  <a:gs pos="100000">
                    <a:srgbClr val="254474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>
                  <a:solidFill>
                    <a:srgbClr val="000000"/>
                  </a:solidFill>
                  <a:latin typeface="Franklin Gothic Book" pitchFamily="34" charset="0"/>
                  <a:ea typeface="黑体" pitchFamily="49" charset="-122"/>
                  <a:sym typeface="Franklin Gothic Book" pitchFamily="34" charset="0"/>
                </a:endParaRPr>
              </a:p>
            </p:txBody>
          </p:sp>
          <p:sp>
            <p:nvSpPr>
              <p:cNvPr id="17657" name="Oval 134"/>
              <p:cNvSpPr>
                <a:spLocks noChangeArrowheads="1"/>
              </p:cNvSpPr>
              <p:nvPr/>
            </p:nvSpPr>
            <p:spPr bwMode="auto">
              <a:xfrm>
                <a:off x="953" y="907"/>
                <a:ext cx="951" cy="951"/>
              </a:xfrm>
              <a:prstGeom prst="ellipse">
                <a:avLst/>
              </a:prstGeom>
              <a:gradFill rotWithShape="1">
                <a:gsLst>
                  <a:gs pos="0">
                    <a:srgbClr val="5197FD"/>
                  </a:gs>
                  <a:gs pos="100000">
                    <a:srgbClr val="254474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>
                  <a:solidFill>
                    <a:srgbClr val="000000"/>
                  </a:solidFill>
                  <a:latin typeface="Franklin Gothic Book" pitchFamily="34" charset="0"/>
                  <a:ea typeface="黑体" pitchFamily="49" charset="-122"/>
                  <a:sym typeface="Franklin Gothic Book" pitchFamily="34" charset="0"/>
                </a:endParaRPr>
              </a:p>
            </p:txBody>
          </p:sp>
          <p:sp>
            <p:nvSpPr>
              <p:cNvPr id="17658" name="Oval 135"/>
              <p:cNvSpPr>
                <a:spLocks noChangeArrowheads="1"/>
              </p:cNvSpPr>
              <p:nvPr/>
            </p:nvSpPr>
            <p:spPr bwMode="auto">
              <a:xfrm>
                <a:off x="1134" y="1134"/>
                <a:ext cx="588" cy="588"/>
              </a:xfrm>
              <a:prstGeom prst="ellipse">
                <a:avLst/>
              </a:prstGeom>
              <a:gradFill rotWithShape="1">
                <a:gsLst>
                  <a:gs pos="0">
                    <a:srgbClr val="5197FD"/>
                  </a:gs>
                  <a:gs pos="100000">
                    <a:srgbClr val="254474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>
                  <a:solidFill>
                    <a:srgbClr val="000000"/>
                  </a:solidFill>
                  <a:latin typeface="Franklin Gothic Book" pitchFamily="34" charset="0"/>
                  <a:ea typeface="黑体" pitchFamily="49" charset="-122"/>
                  <a:sym typeface="Franklin Gothic Book" pitchFamily="34" charset="0"/>
                </a:endParaRPr>
              </a:p>
            </p:txBody>
          </p:sp>
          <p:sp>
            <p:nvSpPr>
              <p:cNvPr id="17659" name="Oval 136"/>
              <p:cNvSpPr>
                <a:spLocks noChangeArrowheads="1"/>
              </p:cNvSpPr>
              <p:nvPr/>
            </p:nvSpPr>
            <p:spPr bwMode="auto">
              <a:xfrm>
                <a:off x="1225" y="1224"/>
                <a:ext cx="406" cy="406"/>
              </a:xfrm>
              <a:prstGeom prst="ellipse">
                <a:avLst/>
              </a:prstGeom>
              <a:gradFill rotWithShape="1">
                <a:gsLst>
                  <a:gs pos="0">
                    <a:srgbClr val="5197FD"/>
                  </a:gs>
                  <a:gs pos="100000">
                    <a:srgbClr val="254474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>
                  <a:solidFill>
                    <a:srgbClr val="000000"/>
                  </a:solidFill>
                  <a:latin typeface="Franklin Gothic Book" pitchFamily="34" charset="0"/>
                  <a:ea typeface="黑体" pitchFamily="49" charset="-122"/>
                  <a:sym typeface="Franklin Gothic Book" pitchFamily="34" charset="0"/>
                </a:endParaRPr>
              </a:p>
            </p:txBody>
          </p:sp>
        </p:grpSp>
        <p:grpSp>
          <p:nvGrpSpPr>
            <p:cNvPr id="17922" name="Group 184"/>
            <p:cNvGrpSpPr>
              <a:grpSpLocks/>
            </p:cNvGrpSpPr>
            <p:nvPr/>
          </p:nvGrpSpPr>
          <p:grpSpPr bwMode="auto">
            <a:xfrm>
              <a:off x="1236342" y="1224379"/>
              <a:ext cx="178373" cy="178374"/>
              <a:chOff x="0" y="0"/>
              <a:chExt cx="331" cy="331"/>
            </a:xfrm>
          </p:grpSpPr>
          <p:sp>
            <p:nvSpPr>
              <p:cNvPr id="17651" name="Oval 18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31" cy="33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747474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>
                  <a:solidFill>
                    <a:srgbClr val="000000"/>
                  </a:solidFill>
                  <a:latin typeface="Franklin Gothic Book" pitchFamily="34" charset="0"/>
                  <a:ea typeface="黑体" pitchFamily="49" charset="-122"/>
                  <a:sym typeface="Franklin Gothic Book" pitchFamily="34" charset="0"/>
                </a:endParaRPr>
              </a:p>
            </p:txBody>
          </p:sp>
          <p:sp>
            <p:nvSpPr>
              <p:cNvPr id="17652" name="Oval 186"/>
              <p:cNvSpPr>
                <a:spLocks noChangeArrowheads="1"/>
              </p:cNvSpPr>
              <p:nvPr/>
            </p:nvSpPr>
            <p:spPr bwMode="auto">
              <a:xfrm>
                <a:off x="131" y="130"/>
                <a:ext cx="90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>
                  <a:solidFill>
                    <a:srgbClr val="000000"/>
                  </a:solidFill>
                  <a:latin typeface="Franklin Gothic Book" pitchFamily="34" charset="0"/>
                  <a:ea typeface="黑体" pitchFamily="49" charset="-122"/>
                  <a:sym typeface="Franklin Gothic Book" pitchFamily="34" charset="0"/>
                </a:endParaRPr>
              </a:p>
            </p:txBody>
          </p:sp>
        </p:grpSp>
        <p:sp>
          <p:nvSpPr>
            <p:cNvPr id="17650" name="Oval 202"/>
            <p:cNvSpPr>
              <a:spLocks noChangeArrowheads="1"/>
            </p:cNvSpPr>
            <p:nvPr/>
          </p:nvSpPr>
          <p:spPr bwMode="auto">
            <a:xfrm>
              <a:off x="0" y="0"/>
              <a:ext cx="2639492" cy="2639508"/>
            </a:xfrm>
            <a:prstGeom prst="ellipse">
              <a:avLst/>
            </a:prstGeom>
            <a:gradFill rotWithShape="1">
              <a:gsLst>
                <a:gs pos="0">
                  <a:srgbClr val="0C6DFC"/>
                </a:gs>
                <a:gs pos="100000">
                  <a:srgbClr val="053274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zh-CN">
                <a:solidFill>
                  <a:srgbClr val="000000"/>
                </a:solidFill>
                <a:latin typeface="Franklin Gothic Book" pitchFamily="34" charset="0"/>
                <a:ea typeface="黑体" pitchFamily="49" charset="-122"/>
                <a:sym typeface="Franklin Gothic Book" pitchFamily="34" charset="0"/>
              </a:endParaRPr>
            </a:p>
          </p:txBody>
        </p:sp>
      </p:grpSp>
      <p:grpSp>
        <p:nvGrpSpPr>
          <p:cNvPr id="17923" name="长光3"/>
          <p:cNvGrpSpPr>
            <a:grpSpLocks/>
          </p:cNvGrpSpPr>
          <p:nvPr/>
        </p:nvGrpSpPr>
        <p:grpSpPr bwMode="auto">
          <a:xfrm>
            <a:off x="-730250" y="2468563"/>
            <a:ext cx="13763625" cy="160337"/>
            <a:chOff x="0" y="0"/>
            <a:chExt cx="14617624" cy="415946"/>
          </a:xfrm>
        </p:grpSpPr>
        <p:sp>
          <p:nvSpPr>
            <p:cNvPr id="17646" name="椭圆 583"/>
            <p:cNvSpPr>
              <a:spLocks noChangeArrowheads="1"/>
            </p:cNvSpPr>
            <p:nvPr/>
          </p:nvSpPr>
          <p:spPr bwMode="auto">
            <a:xfrm>
              <a:off x="0" y="0"/>
              <a:ext cx="14617624" cy="415946"/>
            </a:xfrm>
            <a:prstGeom prst="ellipse">
              <a:avLst/>
            </a:prstGeom>
            <a:gradFill rotWithShape="1">
              <a:gsLst>
                <a:gs pos="0">
                  <a:srgbClr val="3A4453"/>
                </a:gs>
                <a:gs pos="100000">
                  <a:srgbClr val="3A4453"/>
                </a:gs>
              </a:gsLst>
              <a:path path="shape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647" name="椭圆 584"/>
            <p:cNvSpPr>
              <a:spLocks noChangeArrowheads="1"/>
            </p:cNvSpPr>
            <p:nvPr/>
          </p:nvSpPr>
          <p:spPr bwMode="auto">
            <a:xfrm>
              <a:off x="4050583" y="115259"/>
              <a:ext cx="6516458" cy="185428"/>
            </a:xfrm>
            <a:prstGeom prst="ellipse">
              <a:avLst/>
            </a:prstGeom>
            <a:gradFill rotWithShape="1">
              <a:gsLst>
                <a:gs pos="0">
                  <a:srgbClr val="8C9AAF"/>
                </a:gs>
                <a:gs pos="100000">
                  <a:srgbClr val="8C9AAF"/>
                </a:gs>
              </a:gsLst>
              <a:path path="shape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</p:grpSp>
      <p:grpSp>
        <p:nvGrpSpPr>
          <p:cNvPr id="17924" name="guangmang333"/>
          <p:cNvGrpSpPr>
            <a:grpSpLocks/>
          </p:cNvGrpSpPr>
          <p:nvPr/>
        </p:nvGrpSpPr>
        <p:grpSpPr bwMode="auto">
          <a:xfrm rot="20405624" flipH="1">
            <a:off x="6100763" y="1566863"/>
            <a:ext cx="31750" cy="1943100"/>
            <a:chOff x="0" y="0"/>
            <a:chExt cx="58" cy="8118"/>
          </a:xfrm>
        </p:grpSpPr>
        <p:grpSp>
          <p:nvGrpSpPr>
            <p:cNvPr id="17925" name="Group 108"/>
            <p:cNvGrpSpPr>
              <a:grpSpLocks/>
            </p:cNvGrpSpPr>
            <p:nvPr/>
          </p:nvGrpSpPr>
          <p:grpSpPr bwMode="auto">
            <a:xfrm rot="4912194">
              <a:off x="-2175" y="4082"/>
              <a:ext cx="4400" cy="44"/>
              <a:chOff x="0" y="0"/>
              <a:chExt cx="3900" cy="136"/>
            </a:xfrm>
          </p:grpSpPr>
          <p:sp>
            <p:nvSpPr>
              <p:cNvPr id="17644" name="Rectangle 109"/>
              <p:cNvSpPr>
                <a:spLocks noChangeArrowheads="1"/>
              </p:cNvSpPr>
              <p:nvPr/>
            </p:nvSpPr>
            <p:spPr bwMode="auto">
              <a:xfrm rot="-2892361">
                <a:off x="1927" y="-1883"/>
                <a:ext cx="92" cy="3855"/>
              </a:xfrm>
              <a:prstGeom prst="rect">
                <a:avLst/>
              </a:prstGeom>
              <a:gradFill rotWithShape="1">
                <a:gsLst>
                  <a:gs pos="0">
                    <a:srgbClr val="77ADFD"/>
                  </a:gs>
                  <a:gs pos="100000">
                    <a:srgbClr val="375075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bevel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>
                  <a:solidFill>
                    <a:srgbClr val="000000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endParaRPr>
              </a:p>
            </p:txBody>
          </p:sp>
          <p:sp>
            <p:nvSpPr>
              <p:cNvPr id="17645" name="Rectangle 110"/>
              <p:cNvSpPr>
                <a:spLocks noChangeArrowheads="1"/>
              </p:cNvSpPr>
              <p:nvPr/>
            </p:nvSpPr>
            <p:spPr bwMode="auto">
              <a:xfrm rot="2892361" flipH="1">
                <a:off x="1882" y="-1839"/>
                <a:ext cx="92" cy="3855"/>
              </a:xfrm>
              <a:prstGeom prst="rect">
                <a:avLst/>
              </a:prstGeom>
              <a:gradFill rotWithShape="1">
                <a:gsLst>
                  <a:gs pos="0">
                    <a:srgbClr val="77ADFD"/>
                  </a:gs>
                  <a:gs pos="100000">
                    <a:srgbClr val="375075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bevel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>
                  <a:solidFill>
                    <a:srgbClr val="000000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endParaRPr>
              </a:p>
            </p:txBody>
          </p:sp>
        </p:grpSp>
        <p:grpSp>
          <p:nvGrpSpPr>
            <p:cNvPr id="17926" name="Group 111"/>
            <p:cNvGrpSpPr>
              <a:grpSpLocks/>
            </p:cNvGrpSpPr>
            <p:nvPr/>
          </p:nvGrpSpPr>
          <p:grpSpPr bwMode="auto">
            <a:xfrm>
              <a:off x="0" y="0"/>
              <a:ext cx="58" cy="8118"/>
              <a:chOff x="0" y="0"/>
              <a:chExt cx="58" cy="8118"/>
            </a:xfrm>
          </p:grpSpPr>
          <p:grpSp>
            <p:nvGrpSpPr>
              <p:cNvPr id="17933" name="Group 112"/>
              <p:cNvGrpSpPr>
                <a:grpSpLocks/>
              </p:cNvGrpSpPr>
              <p:nvPr/>
            </p:nvGrpSpPr>
            <p:grpSpPr bwMode="auto">
              <a:xfrm rot="7938616">
                <a:off x="-2164" y="4062"/>
                <a:ext cx="4400" cy="44"/>
                <a:chOff x="0" y="0"/>
                <a:chExt cx="3900" cy="136"/>
              </a:xfrm>
            </p:grpSpPr>
            <p:sp>
              <p:nvSpPr>
                <p:cNvPr id="17642" name="Rectangle 113"/>
                <p:cNvSpPr>
                  <a:spLocks noChangeArrowheads="1"/>
                </p:cNvSpPr>
                <p:nvPr/>
              </p:nvSpPr>
              <p:spPr bwMode="auto">
                <a:xfrm rot="-2892361">
                  <a:off x="1927" y="-1883"/>
                  <a:ext cx="92" cy="3855"/>
                </a:xfrm>
                <a:prstGeom prst="rect">
                  <a:avLst/>
                </a:prstGeom>
                <a:gradFill rotWithShape="1">
                  <a:gsLst>
                    <a:gs pos="0">
                      <a:srgbClr val="77ADFD"/>
                    </a:gs>
                    <a:gs pos="100000">
                      <a:srgbClr val="375075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bevel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zh-CN">
                    <a:solidFill>
                      <a:srgbClr val="000000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endParaRPr>
                </a:p>
              </p:txBody>
            </p:sp>
            <p:sp>
              <p:nvSpPr>
                <p:cNvPr id="17643" name="Rectangle 114"/>
                <p:cNvSpPr>
                  <a:spLocks noChangeArrowheads="1"/>
                </p:cNvSpPr>
                <p:nvPr/>
              </p:nvSpPr>
              <p:spPr bwMode="auto">
                <a:xfrm rot="2892361" flipH="1">
                  <a:off x="1882" y="-1839"/>
                  <a:ext cx="92" cy="3855"/>
                </a:xfrm>
                <a:prstGeom prst="rect">
                  <a:avLst/>
                </a:prstGeom>
                <a:gradFill rotWithShape="1">
                  <a:gsLst>
                    <a:gs pos="0">
                      <a:srgbClr val="77ADFD"/>
                    </a:gs>
                    <a:gs pos="100000">
                      <a:srgbClr val="375075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bevel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zh-CN">
                    <a:solidFill>
                      <a:srgbClr val="000000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endParaRPr>
                </a:p>
              </p:txBody>
            </p:sp>
          </p:grpSp>
          <p:grpSp>
            <p:nvGrpSpPr>
              <p:cNvPr id="17934" name="Group 115"/>
              <p:cNvGrpSpPr>
                <a:grpSpLocks/>
              </p:cNvGrpSpPr>
              <p:nvPr/>
            </p:nvGrpSpPr>
            <p:grpSpPr bwMode="auto">
              <a:xfrm rot="6247137">
                <a:off x="-4035" y="4035"/>
                <a:ext cx="8118" cy="48"/>
                <a:chOff x="0" y="0"/>
                <a:chExt cx="3900" cy="136"/>
              </a:xfrm>
            </p:grpSpPr>
            <p:sp>
              <p:nvSpPr>
                <p:cNvPr id="17640" name="Rectangle 116"/>
                <p:cNvSpPr>
                  <a:spLocks noChangeArrowheads="1"/>
                </p:cNvSpPr>
                <p:nvPr/>
              </p:nvSpPr>
              <p:spPr bwMode="auto">
                <a:xfrm rot="-2892361">
                  <a:off x="1927" y="-1883"/>
                  <a:ext cx="92" cy="3855"/>
                </a:xfrm>
                <a:prstGeom prst="rect">
                  <a:avLst/>
                </a:prstGeom>
                <a:gradFill rotWithShape="1">
                  <a:gsLst>
                    <a:gs pos="0">
                      <a:srgbClr val="77ADFD"/>
                    </a:gs>
                    <a:gs pos="100000">
                      <a:srgbClr val="375075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bevel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zh-CN">
                    <a:solidFill>
                      <a:srgbClr val="000000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endParaRPr>
                </a:p>
              </p:txBody>
            </p:sp>
            <p:sp>
              <p:nvSpPr>
                <p:cNvPr id="17641" name="Rectangle 117"/>
                <p:cNvSpPr>
                  <a:spLocks noChangeArrowheads="1"/>
                </p:cNvSpPr>
                <p:nvPr/>
              </p:nvSpPr>
              <p:spPr bwMode="auto">
                <a:xfrm rot="2892361" flipH="1">
                  <a:off x="1882" y="-1839"/>
                  <a:ext cx="92" cy="3855"/>
                </a:xfrm>
                <a:prstGeom prst="rect">
                  <a:avLst/>
                </a:prstGeom>
                <a:gradFill rotWithShape="1">
                  <a:gsLst>
                    <a:gs pos="0">
                      <a:srgbClr val="77ADFD"/>
                    </a:gs>
                    <a:gs pos="100000">
                      <a:srgbClr val="375075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bevel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zh-CN">
                    <a:solidFill>
                      <a:srgbClr val="000000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endParaRPr>
                </a:p>
              </p:txBody>
            </p:sp>
          </p:grpSp>
        </p:grpSp>
      </p:grpSp>
      <p:grpSp>
        <p:nvGrpSpPr>
          <p:cNvPr id="17935" name="guangmang222"/>
          <p:cNvGrpSpPr>
            <a:grpSpLocks/>
          </p:cNvGrpSpPr>
          <p:nvPr/>
        </p:nvGrpSpPr>
        <p:grpSpPr bwMode="auto">
          <a:xfrm rot="3389031">
            <a:off x="6104731" y="1974057"/>
            <a:ext cx="33337" cy="1149350"/>
            <a:chOff x="0" y="0"/>
            <a:chExt cx="58" cy="8118"/>
          </a:xfrm>
        </p:grpSpPr>
        <p:grpSp>
          <p:nvGrpSpPr>
            <p:cNvPr id="17936" name="Group 119"/>
            <p:cNvGrpSpPr>
              <a:grpSpLocks/>
            </p:cNvGrpSpPr>
            <p:nvPr/>
          </p:nvGrpSpPr>
          <p:grpSpPr bwMode="auto">
            <a:xfrm rot="4912194">
              <a:off x="-2175" y="4082"/>
              <a:ext cx="4400" cy="44"/>
              <a:chOff x="0" y="0"/>
              <a:chExt cx="3900" cy="136"/>
            </a:xfrm>
          </p:grpSpPr>
          <p:sp>
            <p:nvSpPr>
              <p:cNvPr id="17634" name="Rectangle 120"/>
              <p:cNvSpPr>
                <a:spLocks noChangeArrowheads="1"/>
              </p:cNvSpPr>
              <p:nvPr/>
            </p:nvSpPr>
            <p:spPr bwMode="auto">
              <a:xfrm rot="-2892361">
                <a:off x="1927" y="-1883"/>
                <a:ext cx="92" cy="3855"/>
              </a:xfrm>
              <a:prstGeom prst="rect">
                <a:avLst/>
              </a:prstGeom>
              <a:gradFill rotWithShape="1">
                <a:gsLst>
                  <a:gs pos="0">
                    <a:srgbClr val="77ADFD"/>
                  </a:gs>
                  <a:gs pos="100000">
                    <a:srgbClr val="375075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bevel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>
                  <a:solidFill>
                    <a:srgbClr val="000000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endParaRPr>
              </a:p>
            </p:txBody>
          </p:sp>
          <p:sp>
            <p:nvSpPr>
              <p:cNvPr id="17635" name="Rectangle 121"/>
              <p:cNvSpPr>
                <a:spLocks noChangeArrowheads="1"/>
              </p:cNvSpPr>
              <p:nvPr/>
            </p:nvSpPr>
            <p:spPr bwMode="auto">
              <a:xfrm rot="2892361" flipH="1">
                <a:off x="1882" y="-1839"/>
                <a:ext cx="92" cy="3855"/>
              </a:xfrm>
              <a:prstGeom prst="rect">
                <a:avLst/>
              </a:prstGeom>
              <a:gradFill rotWithShape="1">
                <a:gsLst>
                  <a:gs pos="0">
                    <a:srgbClr val="77ADFD"/>
                  </a:gs>
                  <a:gs pos="100000">
                    <a:srgbClr val="375075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bevel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>
                  <a:solidFill>
                    <a:srgbClr val="000000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endParaRPr>
              </a:p>
            </p:txBody>
          </p:sp>
        </p:grpSp>
        <p:grpSp>
          <p:nvGrpSpPr>
            <p:cNvPr id="17943" name="Group 122"/>
            <p:cNvGrpSpPr>
              <a:grpSpLocks/>
            </p:cNvGrpSpPr>
            <p:nvPr/>
          </p:nvGrpSpPr>
          <p:grpSpPr bwMode="auto">
            <a:xfrm>
              <a:off x="0" y="0"/>
              <a:ext cx="58" cy="8118"/>
              <a:chOff x="0" y="0"/>
              <a:chExt cx="58" cy="8118"/>
            </a:xfrm>
          </p:grpSpPr>
          <p:grpSp>
            <p:nvGrpSpPr>
              <p:cNvPr id="17944" name="Group 123"/>
              <p:cNvGrpSpPr>
                <a:grpSpLocks/>
              </p:cNvGrpSpPr>
              <p:nvPr/>
            </p:nvGrpSpPr>
            <p:grpSpPr bwMode="auto">
              <a:xfrm rot="7938616">
                <a:off x="-2164" y="4062"/>
                <a:ext cx="4400" cy="44"/>
                <a:chOff x="0" y="0"/>
                <a:chExt cx="3900" cy="136"/>
              </a:xfrm>
            </p:grpSpPr>
            <p:sp>
              <p:nvSpPr>
                <p:cNvPr id="17632" name="Rectangle 124"/>
                <p:cNvSpPr>
                  <a:spLocks noChangeArrowheads="1"/>
                </p:cNvSpPr>
                <p:nvPr/>
              </p:nvSpPr>
              <p:spPr bwMode="auto">
                <a:xfrm rot="-2892361">
                  <a:off x="1927" y="-1883"/>
                  <a:ext cx="92" cy="3855"/>
                </a:xfrm>
                <a:prstGeom prst="rect">
                  <a:avLst/>
                </a:prstGeom>
                <a:gradFill rotWithShape="1">
                  <a:gsLst>
                    <a:gs pos="0">
                      <a:srgbClr val="77ADFD"/>
                    </a:gs>
                    <a:gs pos="100000">
                      <a:srgbClr val="375075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bevel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zh-CN">
                    <a:solidFill>
                      <a:srgbClr val="000000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endParaRPr>
                </a:p>
              </p:txBody>
            </p:sp>
            <p:sp>
              <p:nvSpPr>
                <p:cNvPr id="17633" name="Rectangle 125"/>
                <p:cNvSpPr>
                  <a:spLocks noChangeArrowheads="1"/>
                </p:cNvSpPr>
                <p:nvPr/>
              </p:nvSpPr>
              <p:spPr bwMode="auto">
                <a:xfrm rot="2892361" flipH="1">
                  <a:off x="1882" y="-1839"/>
                  <a:ext cx="92" cy="3855"/>
                </a:xfrm>
                <a:prstGeom prst="rect">
                  <a:avLst/>
                </a:prstGeom>
                <a:gradFill rotWithShape="1">
                  <a:gsLst>
                    <a:gs pos="0">
                      <a:srgbClr val="77ADFD"/>
                    </a:gs>
                    <a:gs pos="100000">
                      <a:srgbClr val="375075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bevel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zh-CN">
                    <a:solidFill>
                      <a:srgbClr val="000000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endParaRPr>
                </a:p>
              </p:txBody>
            </p:sp>
          </p:grpSp>
          <p:grpSp>
            <p:nvGrpSpPr>
              <p:cNvPr id="17945" name="Group 126"/>
              <p:cNvGrpSpPr>
                <a:grpSpLocks/>
              </p:cNvGrpSpPr>
              <p:nvPr/>
            </p:nvGrpSpPr>
            <p:grpSpPr bwMode="auto">
              <a:xfrm rot="6247137">
                <a:off x="-4035" y="4035"/>
                <a:ext cx="8118" cy="48"/>
                <a:chOff x="0" y="0"/>
                <a:chExt cx="3900" cy="136"/>
              </a:xfrm>
            </p:grpSpPr>
            <p:sp>
              <p:nvSpPr>
                <p:cNvPr id="17630" name="Rectangle 127"/>
                <p:cNvSpPr>
                  <a:spLocks noChangeArrowheads="1"/>
                </p:cNvSpPr>
                <p:nvPr/>
              </p:nvSpPr>
              <p:spPr bwMode="auto">
                <a:xfrm rot="-2892361">
                  <a:off x="1927" y="-1883"/>
                  <a:ext cx="92" cy="3855"/>
                </a:xfrm>
                <a:prstGeom prst="rect">
                  <a:avLst/>
                </a:prstGeom>
                <a:gradFill rotWithShape="1">
                  <a:gsLst>
                    <a:gs pos="0">
                      <a:srgbClr val="77ADFD"/>
                    </a:gs>
                    <a:gs pos="100000">
                      <a:srgbClr val="375075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bevel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zh-CN">
                    <a:solidFill>
                      <a:srgbClr val="000000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endParaRPr>
                </a:p>
              </p:txBody>
            </p:sp>
            <p:sp>
              <p:nvSpPr>
                <p:cNvPr id="17631" name="Rectangle 128"/>
                <p:cNvSpPr>
                  <a:spLocks noChangeArrowheads="1"/>
                </p:cNvSpPr>
                <p:nvPr/>
              </p:nvSpPr>
              <p:spPr bwMode="auto">
                <a:xfrm rot="2892361" flipH="1">
                  <a:off x="1882" y="-1839"/>
                  <a:ext cx="92" cy="3855"/>
                </a:xfrm>
                <a:prstGeom prst="rect">
                  <a:avLst/>
                </a:prstGeom>
                <a:gradFill rotWithShape="1">
                  <a:gsLst>
                    <a:gs pos="0">
                      <a:srgbClr val="77ADFD"/>
                    </a:gs>
                    <a:gs pos="100000">
                      <a:srgbClr val="375075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bevel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zh-CN">
                    <a:solidFill>
                      <a:srgbClr val="000000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endParaRPr>
                </a:p>
              </p:txBody>
            </p:sp>
          </p:grpSp>
        </p:grpSp>
      </p:grpSp>
      <p:grpSp>
        <p:nvGrpSpPr>
          <p:cNvPr id="17946" name="guangmang111"/>
          <p:cNvGrpSpPr>
            <a:grpSpLocks/>
          </p:cNvGrpSpPr>
          <p:nvPr/>
        </p:nvGrpSpPr>
        <p:grpSpPr bwMode="auto">
          <a:xfrm>
            <a:off x="5643563" y="1916113"/>
            <a:ext cx="987425" cy="1250950"/>
            <a:chOff x="0" y="0"/>
            <a:chExt cx="739359" cy="1251314"/>
          </a:xfrm>
        </p:grpSpPr>
        <p:grpSp>
          <p:nvGrpSpPr>
            <p:cNvPr id="17953" name="Group 137"/>
            <p:cNvGrpSpPr>
              <a:grpSpLocks/>
            </p:cNvGrpSpPr>
            <p:nvPr/>
          </p:nvGrpSpPr>
          <p:grpSpPr bwMode="auto">
            <a:xfrm rot="2412997">
              <a:off x="32334" y="71674"/>
              <a:ext cx="667148" cy="1128985"/>
              <a:chOff x="0" y="0"/>
              <a:chExt cx="2132" cy="3607"/>
            </a:xfrm>
          </p:grpSpPr>
          <p:grpSp>
            <p:nvGrpSpPr>
              <p:cNvPr id="17954" name="Group 138"/>
              <p:cNvGrpSpPr>
                <a:grpSpLocks/>
              </p:cNvGrpSpPr>
              <p:nvPr/>
            </p:nvGrpSpPr>
            <p:grpSpPr bwMode="auto">
              <a:xfrm rot="20405624" flipH="1">
                <a:off x="1035" y="0"/>
                <a:ext cx="45" cy="3607"/>
                <a:chOff x="0" y="0"/>
                <a:chExt cx="58" cy="8118"/>
              </a:xfrm>
            </p:grpSpPr>
            <p:grpSp>
              <p:nvGrpSpPr>
                <p:cNvPr id="17955" name="Group 139"/>
                <p:cNvGrpSpPr>
                  <a:grpSpLocks/>
                </p:cNvGrpSpPr>
                <p:nvPr/>
              </p:nvGrpSpPr>
              <p:grpSpPr bwMode="auto">
                <a:xfrm rot="4912194">
                  <a:off x="-2175" y="4082"/>
                  <a:ext cx="4400" cy="44"/>
                  <a:chOff x="0" y="0"/>
                  <a:chExt cx="3900" cy="136"/>
                </a:xfrm>
              </p:grpSpPr>
              <p:sp>
                <p:nvSpPr>
                  <p:cNvPr id="17624" name="Rectangle 140"/>
                  <p:cNvSpPr>
                    <a:spLocks noChangeArrowheads="1"/>
                  </p:cNvSpPr>
                  <p:nvPr/>
                </p:nvSpPr>
                <p:spPr bwMode="auto">
                  <a:xfrm rot="-2892361">
                    <a:off x="1927" y="-1883"/>
                    <a:ext cx="92" cy="385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77ADFD"/>
                      </a:gs>
                      <a:gs pos="100000">
                        <a:srgbClr val="375075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bevel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zh-CN" altLang="zh-CN">
                      <a:solidFill>
                        <a:srgbClr val="000000"/>
                      </a:solidFill>
                      <a:latin typeface="Calibri" pitchFamily="34" charset="0"/>
                      <a:ea typeface="宋体" pitchFamily="2" charset="-122"/>
                      <a:sym typeface="Calibri" pitchFamily="34" charset="0"/>
                    </a:endParaRPr>
                  </a:p>
                </p:txBody>
              </p:sp>
              <p:sp>
                <p:nvSpPr>
                  <p:cNvPr id="17625" name="Rectangle 141"/>
                  <p:cNvSpPr>
                    <a:spLocks noChangeArrowheads="1"/>
                  </p:cNvSpPr>
                  <p:nvPr/>
                </p:nvSpPr>
                <p:spPr bwMode="auto">
                  <a:xfrm rot="2892361" flipH="1">
                    <a:off x="1882" y="-1839"/>
                    <a:ext cx="92" cy="385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77ADFD"/>
                      </a:gs>
                      <a:gs pos="100000">
                        <a:srgbClr val="375075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bevel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zh-CN" altLang="zh-CN">
                      <a:solidFill>
                        <a:srgbClr val="000000"/>
                      </a:solidFill>
                      <a:latin typeface="Calibri" pitchFamily="34" charset="0"/>
                      <a:ea typeface="宋体" pitchFamily="2" charset="-122"/>
                      <a:sym typeface="Calibri" pitchFamily="34" charset="0"/>
                    </a:endParaRPr>
                  </a:p>
                </p:txBody>
              </p:sp>
            </p:grpSp>
            <p:grpSp>
              <p:nvGrpSpPr>
                <p:cNvPr id="17956" name="Group 142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58" cy="8118"/>
                  <a:chOff x="0" y="0"/>
                  <a:chExt cx="58" cy="8118"/>
                </a:xfrm>
              </p:grpSpPr>
              <p:grpSp>
                <p:nvGrpSpPr>
                  <p:cNvPr id="18108" name="Group 143"/>
                  <p:cNvGrpSpPr>
                    <a:grpSpLocks/>
                  </p:cNvGrpSpPr>
                  <p:nvPr/>
                </p:nvGrpSpPr>
                <p:grpSpPr bwMode="auto">
                  <a:xfrm rot="7938616">
                    <a:off x="-2164" y="4062"/>
                    <a:ext cx="4400" cy="44"/>
                    <a:chOff x="0" y="0"/>
                    <a:chExt cx="3900" cy="136"/>
                  </a:xfrm>
                </p:grpSpPr>
                <p:sp>
                  <p:nvSpPr>
                    <p:cNvPr id="17622" name="Rectangle 144"/>
                    <p:cNvSpPr>
                      <a:spLocks noChangeArrowheads="1"/>
                    </p:cNvSpPr>
                    <p:nvPr/>
                  </p:nvSpPr>
                  <p:spPr bwMode="auto">
                    <a:xfrm rot="-2892361">
                      <a:off x="1927" y="-1883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/>
                        </a:gs>
                        <a:gs pos="100000">
                          <a:srgbClr val="375075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bevel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zh-CN">
                        <a:solidFill>
                          <a:srgbClr val="000000"/>
                        </a:solidFill>
                        <a:latin typeface="Calibri" pitchFamily="34" charset="0"/>
                        <a:ea typeface="宋体" pitchFamily="2" charset="-122"/>
                        <a:sym typeface="Calibri" pitchFamily="34" charset="0"/>
                      </a:endParaRPr>
                    </a:p>
                  </p:txBody>
                </p:sp>
                <p:sp>
                  <p:nvSpPr>
                    <p:cNvPr id="17623" name="Rectangle 145"/>
                    <p:cNvSpPr>
                      <a:spLocks noChangeArrowheads="1"/>
                    </p:cNvSpPr>
                    <p:nvPr/>
                  </p:nvSpPr>
                  <p:spPr bwMode="auto">
                    <a:xfrm rot="2892361" flipH="1">
                      <a:off x="1882" y="-1839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/>
                        </a:gs>
                        <a:gs pos="100000">
                          <a:srgbClr val="375075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bevel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zh-CN">
                        <a:solidFill>
                          <a:srgbClr val="000000"/>
                        </a:solidFill>
                        <a:latin typeface="Calibri" pitchFamily="34" charset="0"/>
                        <a:ea typeface="宋体" pitchFamily="2" charset="-122"/>
                        <a:sym typeface="Calibri" pitchFamily="34" charset="0"/>
                      </a:endParaRPr>
                    </a:p>
                  </p:txBody>
                </p:sp>
              </p:grpSp>
              <p:grpSp>
                <p:nvGrpSpPr>
                  <p:cNvPr id="18109" name="Group 146"/>
                  <p:cNvGrpSpPr>
                    <a:grpSpLocks/>
                  </p:cNvGrpSpPr>
                  <p:nvPr/>
                </p:nvGrpSpPr>
                <p:grpSpPr bwMode="auto">
                  <a:xfrm rot="6247137">
                    <a:off x="-4035" y="4035"/>
                    <a:ext cx="8118" cy="48"/>
                    <a:chOff x="0" y="0"/>
                    <a:chExt cx="3900" cy="136"/>
                  </a:xfrm>
                </p:grpSpPr>
                <p:sp>
                  <p:nvSpPr>
                    <p:cNvPr id="17620" name="Rectangle 147"/>
                    <p:cNvSpPr>
                      <a:spLocks noChangeArrowheads="1"/>
                    </p:cNvSpPr>
                    <p:nvPr/>
                  </p:nvSpPr>
                  <p:spPr bwMode="auto">
                    <a:xfrm rot="-2892361">
                      <a:off x="1927" y="-1883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/>
                        </a:gs>
                        <a:gs pos="100000">
                          <a:srgbClr val="375075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bevel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zh-CN">
                        <a:solidFill>
                          <a:srgbClr val="000000"/>
                        </a:solidFill>
                        <a:latin typeface="Calibri" pitchFamily="34" charset="0"/>
                        <a:ea typeface="宋体" pitchFamily="2" charset="-122"/>
                        <a:sym typeface="Calibri" pitchFamily="34" charset="0"/>
                      </a:endParaRPr>
                    </a:p>
                  </p:txBody>
                </p:sp>
                <p:sp>
                  <p:nvSpPr>
                    <p:cNvPr id="17621" name="Rectangle 148"/>
                    <p:cNvSpPr>
                      <a:spLocks noChangeArrowheads="1"/>
                    </p:cNvSpPr>
                    <p:nvPr/>
                  </p:nvSpPr>
                  <p:spPr bwMode="auto">
                    <a:xfrm rot="2892361" flipH="1">
                      <a:off x="1882" y="-1839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/>
                        </a:gs>
                        <a:gs pos="100000">
                          <a:srgbClr val="375075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bevel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zh-CN">
                        <a:solidFill>
                          <a:srgbClr val="000000"/>
                        </a:solidFill>
                        <a:latin typeface="Calibri" pitchFamily="34" charset="0"/>
                        <a:ea typeface="宋体" pitchFamily="2" charset="-122"/>
                        <a:sym typeface="Calibri" pitchFamily="34" charset="0"/>
                      </a:endParaRPr>
                    </a:p>
                  </p:txBody>
                </p:sp>
              </p:grpSp>
            </p:grpSp>
          </p:grpSp>
          <p:grpSp>
            <p:nvGrpSpPr>
              <p:cNvPr id="18110" name="Group 149"/>
              <p:cNvGrpSpPr>
                <a:grpSpLocks/>
              </p:cNvGrpSpPr>
              <p:nvPr/>
            </p:nvGrpSpPr>
            <p:grpSpPr bwMode="auto">
              <a:xfrm rot="3389031">
                <a:off x="1043" y="759"/>
                <a:ext cx="46" cy="2132"/>
                <a:chOff x="0" y="0"/>
                <a:chExt cx="58" cy="8118"/>
              </a:xfrm>
            </p:grpSpPr>
            <p:grpSp>
              <p:nvGrpSpPr>
                <p:cNvPr id="18111" name="Group 150"/>
                <p:cNvGrpSpPr>
                  <a:grpSpLocks/>
                </p:cNvGrpSpPr>
                <p:nvPr/>
              </p:nvGrpSpPr>
              <p:grpSpPr bwMode="auto">
                <a:xfrm rot="4912194">
                  <a:off x="-2175" y="4082"/>
                  <a:ext cx="4400" cy="44"/>
                  <a:chOff x="0" y="0"/>
                  <a:chExt cx="3900" cy="136"/>
                </a:xfrm>
              </p:grpSpPr>
              <p:sp>
                <p:nvSpPr>
                  <p:cNvPr id="17614" name="Rectangle 151"/>
                  <p:cNvSpPr>
                    <a:spLocks noChangeArrowheads="1"/>
                  </p:cNvSpPr>
                  <p:nvPr/>
                </p:nvSpPr>
                <p:spPr bwMode="auto">
                  <a:xfrm rot="-2892361">
                    <a:off x="1927" y="-1883"/>
                    <a:ext cx="92" cy="385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77ADFD"/>
                      </a:gs>
                      <a:gs pos="100000">
                        <a:srgbClr val="375075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bevel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zh-CN" altLang="zh-CN">
                      <a:solidFill>
                        <a:srgbClr val="000000"/>
                      </a:solidFill>
                      <a:latin typeface="Calibri" pitchFamily="34" charset="0"/>
                      <a:ea typeface="宋体" pitchFamily="2" charset="-122"/>
                      <a:sym typeface="Calibri" pitchFamily="34" charset="0"/>
                    </a:endParaRPr>
                  </a:p>
                </p:txBody>
              </p:sp>
              <p:sp>
                <p:nvSpPr>
                  <p:cNvPr id="17615" name="Rectangle 152"/>
                  <p:cNvSpPr>
                    <a:spLocks noChangeArrowheads="1"/>
                  </p:cNvSpPr>
                  <p:nvPr/>
                </p:nvSpPr>
                <p:spPr bwMode="auto">
                  <a:xfrm rot="2892361" flipH="1">
                    <a:off x="1882" y="-1839"/>
                    <a:ext cx="92" cy="385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77ADFD"/>
                      </a:gs>
                      <a:gs pos="100000">
                        <a:srgbClr val="375075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bevel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zh-CN" altLang="zh-CN">
                      <a:solidFill>
                        <a:srgbClr val="000000"/>
                      </a:solidFill>
                      <a:latin typeface="Calibri" pitchFamily="34" charset="0"/>
                      <a:ea typeface="宋体" pitchFamily="2" charset="-122"/>
                      <a:sym typeface="Calibri" pitchFamily="34" charset="0"/>
                    </a:endParaRPr>
                  </a:p>
                </p:txBody>
              </p:sp>
            </p:grpSp>
            <p:grpSp>
              <p:nvGrpSpPr>
                <p:cNvPr id="18112" name="Group 153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58" cy="8118"/>
                  <a:chOff x="0" y="0"/>
                  <a:chExt cx="58" cy="8118"/>
                </a:xfrm>
              </p:grpSpPr>
              <p:grpSp>
                <p:nvGrpSpPr>
                  <p:cNvPr id="18113" name="Group 154"/>
                  <p:cNvGrpSpPr>
                    <a:grpSpLocks/>
                  </p:cNvGrpSpPr>
                  <p:nvPr/>
                </p:nvGrpSpPr>
                <p:grpSpPr bwMode="auto">
                  <a:xfrm rot="7938616">
                    <a:off x="-2164" y="4062"/>
                    <a:ext cx="4400" cy="44"/>
                    <a:chOff x="0" y="0"/>
                    <a:chExt cx="3900" cy="136"/>
                  </a:xfrm>
                </p:grpSpPr>
                <p:sp>
                  <p:nvSpPr>
                    <p:cNvPr id="17612" name="Rectangle 155"/>
                    <p:cNvSpPr>
                      <a:spLocks noChangeArrowheads="1"/>
                    </p:cNvSpPr>
                    <p:nvPr/>
                  </p:nvSpPr>
                  <p:spPr bwMode="auto">
                    <a:xfrm rot="-2892361">
                      <a:off x="1927" y="-1883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/>
                        </a:gs>
                        <a:gs pos="100000">
                          <a:srgbClr val="375075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bevel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zh-CN">
                        <a:solidFill>
                          <a:srgbClr val="000000"/>
                        </a:solidFill>
                        <a:latin typeface="Calibri" pitchFamily="34" charset="0"/>
                        <a:ea typeface="宋体" pitchFamily="2" charset="-122"/>
                        <a:sym typeface="Calibri" pitchFamily="34" charset="0"/>
                      </a:endParaRPr>
                    </a:p>
                  </p:txBody>
                </p:sp>
                <p:sp>
                  <p:nvSpPr>
                    <p:cNvPr id="17613" name="Rectangle 156"/>
                    <p:cNvSpPr>
                      <a:spLocks noChangeArrowheads="1"/>
                    </p:cNvSpPr>
                    <p:nvPr/>
                  </p:nvSpPr>
                  <p:spPr bwMode="auto">
                    <a:xfrm rot="2892361" flipH="1">
                      <a:off x="1882" y="-1839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/>
                        </a:gs>
                        <a:gs pos="100000">
                          <a:srgbClr val="375075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bevel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zh-CN">
                        <a:solidFill>
                          <a:srgbClr val="000000"/>
                        </a:solidFill>
                        <a:latin typeface="Calibri" pitchFamily="34" charset="0"/>
                        <a:ea typeface="宋体" pitchFamily="2" charset="-122"/>
                        <a:sym typeface="Calibri" pitchFamily="34" charset="0"/>
                      </a:endParaRPr>
                    </a:p>
                  </p:txBody>
                </p:sp>
              </p:grpSp>
              <p:grpSp>
                <p:nvGrpSpPr>
                  <p:cNvPr id="18117" name="Group 157"/>
                  <p:cNvGrpSpPr>
                    <a:grpSpLocks/>
                  </p:cNvGrpSpPr>
                  <p:nvPr/>
                </p:nvGrpSpPr>
                <p:grpSpPr bwMode="auto">
                  <a:xfrm rot="6247137">
                    <a:off x="-4035" y="4035"/>
                    <a:ext cx="8118" cy="48"/>
                    <a:chOff x="0" y="0"/>
                    <a:chExt cx="3900" cy="136"/>
                  </a:xfrm>
                </p:grpSpPr>
                <p:sp>
                  <p:nvSpPr>
                    <p:cNvPr id="17610" name="Rectangle 158"/>
                    <p:cNvSpPr>
                      <a:spLocks noChangeArrowheads="1"/>
                    </p:cNvSpPr>
                    <p:nvPr/>
                  </p:nvSpPr>
                  <p:spPr bwMode="auto">
                    <a:xfrm rot="-2892361">
                      <a:off x="1927" y="-1883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/>
                        </a:gs>
                        <a:gs pos="100000">
                          <a:srgbClr val="375075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bevel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zh-CN">
                        <a:solidFill>
                          <a:srgbClr val="000000"/>
                        </a:solidFill>
                        <a:latin typeface="Calibri" pitchFamily="34" charset="0"/>
                        <a:ea typeface="宋体" pitchFamily="2" charset="-122"/>
                        <a:sym typeface="Calibri" pitchFamily="34" charset="0"/>
                      </a:endParaRPr>
                    </a:p>
                  </p:txBody>
                </p:sp>
                <p:sp>
                  <p:nvSpPr>
                    <p:cNvPr id="17611" name="Rectangle 159"/>
                    <p:cNvSpPr>
                      <a:spLocks noChangeArrowheads="1"/>
                    </p:cNvSpPr>
                    <p:nvPr/>
                  </p:nvSpPr>
                  <p:spPr bwMode="auto">
                    <a:xfrm rot="2892361" flipH="1">
                      <a:off x="1882" y="-1839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/>
                        </a:gs>
                        <a:gs pos="100000">
                          <a:srgbClr val="375075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bevel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zh-CN">
                        <a:solidFill>
                          <a:srgbClr val="000000"/>
                        </a:solidFill>
                        <a:latin typeface="Calibri" pitchFamily="34" charset="0"/>
                        <a:ea typeface="宋体" pitchFamily="2" charset="-122"/>
                        <a:sym typeface="Calibri" pitchFamily="34" charset="0"/>
                      </a:endParaRPr>
                    </a:p>
                  </p:txBody>
                </p:sp>
              </p:grpSp>
            </p:grpSp>
          </p:grpSp>
        </p:grpSp>
        <p:grpSp>
          <p:nvGrpSpPr>
            <p:cNvPr id="18118" name="Group 160"/>
            <p:cNvGrpSpPr>
              <a:grpSpLocks/>
            </p:cNvGrpSpPr>
            <p:nvPr/>
          </p:nvGrpSpPr>
          <p:grpSpPr bwMode="auto">
            <a:xfrm rot="370324">
              <a:off x="0" y="0"/>
              <a:ext cx="739359" cy="1251314"/>
              <a:chOff x="0" y="0"/>
              <a:chExt cx="2132" cy="3607"/>
            </a:xfrm>
          </p:grpSpPr>
          <p:grpSp>
            <p:nvGrpSpPr>
              <p:cNvPr id="18119" name="Group 161"/>
              <p:cNvGrpSpPr>
                <a:grpSpLocks/>
              </p:cNvGrpSpPr>
              <p:nvPr/>
            </p:nvGrpSpPr>
            <p:grpSpPr bwMode="auto">
              <a:xfrm rot="20405624" flipH="1">
                <a:off x="1035" y="0"/>
                <a:ext cx="45" cy="3607"/>
                <a:chOff x="0" y="0"/>
                <a:chExt cx="58" cy="8118"/>
              </a:xfrm>
            </p:grpSpPr>
            <p:grpSp>
              <p:nvGrpSpPr>
                <p:cNvPr id="18120" name="Group 162"/>
                <p:cNvGrpSpPr>
                  <a:grpSpLocks/>
                </p:cNvGrpSpPr>
                <p:nvPr/>
              </p:nvGrpSpPr>
              <p:grpSpPr bwMode="auto">
                <a:xfrm rot="4912194">
                  <a:off x="-2175" y="4082"/>
                  <a:ext cx="4400" cy="44"/>
                  <a:chOff x="0" y="0"/>
                  <a:chExt cx="3900" cy="136"/>
                </a:xfrm>
              </p:grpSpPr>
              <p:sp>
                <p:nvSpPr>
                  <p:cNvPr id="17602" name="Rectangle 163"/>
                  <p:cNvSpPr>
                    <a:spLocks noChangeArrowheads="1"/>
                  </p:cNvSpPr>
                  <p:nvPr/>
                </p:nvSpPr>
                <p:spPr bwMode="auto">
                  <a:xfrm rot="-2892361">
                    <a:off x="1927" y="-1883"/>
                    <a:ext cx="92" cy="385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77ADFD"/>
                      </a:gs>
                      <a:gs pos="100000">
                        <a:srgbClr val="375075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bevel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zh-CN" altLang="zh-CN">
                      <a:solidFill>
                        <a:srgbClr val="000000"/>
                      </a:solidFill>
                      <a:latin typeface="Calibri" pitchFamily="34" charset="0"/>
                      <a:ea typeface="宋体" pitchFamily="2" charset="-122"/>
                      <a:sym typeface="Calibri" pitchFamily="34" charset="0"/>
                    </a:endParaRPr>
                  </a:p>
                </p:txBody>
              </p:sp>
              <p:sp>
                <p:nvSpPr>
                  <p:cNvPr id="17603" name="Rectangle 164"/>
                  <p:cNvSpPr>
                    <a:spLocks noChangeArrowheads="1"/>
                  </p:cNvSpPr>
                  <p:nvPr/>
                </p:nvSpPr>
                <p:spPr bwMode="auto">
                  <a:xfrm rot="2892361" flipH="1">
                    <a:off x="1882" y="-1839"/>
                    <a:ext cx="92" cy="385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77ADFD"/>
                      </a:gs>
                      <a:gs pos="100000">
                        <a:srgbClr val="375075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bevel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zh-CN" altLang="zh-CN">
                      <a:solidFill>
                        <a:srgbClr val="000000"/>
                      </a:solidFill>
                      <a:latin typeface="Calibri" pitchFamily="34" charset="0"/>
                      <a:ea typeface="宋体" pitchFamily="2" charset="-122"/>
                      <a:sym typeface="Calibri" pitchFamily="34" charset="0"/>
                    </a:endParaRPr>
                  </a:p>
                </p:txBody>
              </p:sp>
            </p:grpSp>
            <p:grpSp>
              <p:nvGrpSpPr>
                <p:cNvPr id="18121" name="Group 165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58" cy="8118"/>
                  <a:chOff x="0" y="0"/>
                  <a:chExt cx="58" cy="8118"/>
                </a:xfrm>
              </p:grpSpPr>
              <p:grpSp>
                <p:nvGrpSpPr>
                  <p:cNvPr id="18122" name="Group 166"/>
                  <p:cNvGrpSpPr>
                    <a:grpSpLocks/>
                  </p:cNvGrpSpPr>
                  <p:nvPr/>
                </p:nvGrpSpPr>
                <p:grpSpPr bwMode="auto">
                  <a:xfrm rot="7938616">
                    <a:off x="-2164" y="4062"/>
                    <a:ext cx="4400" cy="44"/>
                    <a:chOff x="0" y="0"/>
                    <a:chExt cx="3900" cy="136"/>
                  </a:xfrm>
                </p:grpSpPr>
                <p:sp>
                  <p:nvSpPr>
                    <p:cNvPr id="17600" name="Rectangle 167"/>
                    <p:cNvSpPr>
                      <a:spLocks noChangeArrowheads="1"/>
                    </p:cNvSpPr>
                    <p:nvPr/>
                  </p:nvSpPr>
                  <p:spPr bwMode="auto">
                    <a:xfrm rot="-2892361">
                      <a:off x="1927" y="-1883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/>
                        </a:gs>
                        <a:gs pos="100000">
                          <a:srgbClr val="375075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bevel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zh-CN">
                        <a:solidFill>
                          <a:srgbClr val="000000"/>
                        </a:solidFill>
                        <a:latin typeface="Calibri" pitchFamily="34" charset="0"/>
                        <a:ea typeface="宋体" pitchFamily="2" charset="-122"/>
                        <a:sym typeface="Calibri" pitchFamily="34" charset="0"/>
                      </a:endParaRPr>
                    </a:p>
                  </p:txBody>
                </p:sp>
                <p:sp>
                  <p:nvSpPr>
                    <p:cNvPr id="17601" name="Rectangle 168"/>
                    <p:cNvSpPr>
                      <a:spLocks noChangeArrowheads="1"/>
                    </p:cNvSpPr>
                    <p:nvPr/>
                  </p:nvSpPr>
                  <p:spPr bwMode="auto">
                    <a:xfrm rot="2892361" flipH="1">
                      <a:off x="1882" y="-1839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/>
                        </a:gs>
                        <a:gs pos="100000">
                          <a:srgbClr val="375075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bevel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zh-CN">
                        <a:solidFill>
                          <a:srgbClr val="000000"/>
                        </a:solidFill>
                        <a:latin typeface="Calibri" pitchFamily="34" charset="0"/>
                        <a:ea typeface="宋体" pitchFamily="2" charset="-122"/>
                        <a:sym typeface="Calibri" pitchFamily="34" charset="0"/>
                      </a:endParaRPr>
                    </a:p>
                  </p:txBody>
                </p:sp>
              </p:grpSp>
              <p:grpSp>
                <p:nvGrpSpPr>
                  <p:cNvPr id="18129" name="Group 169"/>
                  <p:cNvGrpSpPr>
                    <a:grpSpLocks/>
                  </p:cNvGrpSpPr>
                  <p:nvPr/>
                </p:nvGrpSpPr>
                <p:grpSpPr bwMode="auto">
                  <a:xfrm rot="6247137">
                    <a:off x="-4035" y="4035"/>
                    <a:ext cx="8118" cy="48"/>
                    <a:chOff x="0" y="0"/>
                    <a:chExt cx="3900" cy="136"/>
                  </a:xfrm>
                </p:grpSpPr>
                <p:sp>
                  <p:nvSpPr>
                    <p:cNvPr id="17598" name="Rectangle 170"/>
                    <p:cNvSpPr>
                      <a:spLocks noChangeArrowheads="1"/>
                    </p:cNvSpPr>
                    <p:nvPr/>
                  </p:nvSpPr>
                  <p:spPr bwMode="auto">
                    <a:xfrm rot="-2892361">
                      <a:off x="1927" y="-1883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/>
                        </a:gs>
                        <a:gs pos="100000">
                          <a:srgbClr val="375075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bevel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zh-CN">
                        <a:solidFill>
                          <a:srgbClr val="000000"/>
                        </a:solidFill>
                        <a:latin typeface="Calibri" pitchFamily="34" charset="0"/>
                        <a:ea typeface="宋体" pitchFamily="2" charset="-122"/>
                        <a:sym typeface="Calibri" pitchFamily="34" charset="0"/>
                      </a:endParaRPr>
                    </a:p>
                  </p:txBody>
                </p:sp>
                <p:sp>
                  <p:nvSpPr>
                    <p:cNvPr id="17599" name="Rectangle 171"/>
                    <p:cNvSpPr>
                      <a:spLocks noChangeArrowheads="1"/>
                    </p:cNvSpPr>
                    <p:nvPr/>
                  </p:nvSpPr>
                  <p:spPr bwMode="auto">
                    <a:xfrm rot="2892361" flipH="1">
                      <a:off x="1882" y="-1839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/>
                        </a:gs>
                        <a:gs pos="100000">
                          <a:srgbClr val="375075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bevel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zh-CN">
                        <a:solidFill>
                          <a:srgbClr val="000000"/>
                        </a:solidFill>
                        <a:latin typeface="Calibri" pitchFamily="34" charset="0"/>
                        <a:ea typeface="宋体" pitchFamily="2" charset="-122"/>
                        <a:sym typeface="Calibri" pitchFamily="34" charset="0"/>
                      </a:endParaRPr>
                    </a:p>
                  </p:txBody>
                </p:sp>
              </p:grpSp>
            </p:grpSp>
          </p:grpSp>
          <p:grpSp>
            <p:nvGrpSpPr>
              <p:cNvPr id="18130" name="Group 172"/>
              <p:cNvGrpSpPr>
                <a:grpSpLocks/>
              </p:cNvGrpSpPr>
              <p:nvPr/>
            </p:nvGrpSpPr>
            <p:grpSpPr bwMode="auto">
              <a:xfrm rot="3389031">
                <a:off x="1043" y="759"/>
                <a:ext cx="46" cy="2132"/>
                <a:chOff x="0" y="0"/>
                <a:chExt cx="58" cy="8118"/>
              </a:xfrm>
            </p:grpSpPr>
            <p:grpSp>
              <p:nvGrpSpPr>
                <p:cNvPr id="18131" name="Group 173"/>
                <p:cNvGrpSpPr>
                  <a:grpSpLocks/>
                </p:cNvGrpSpPr>
                <p:nvPr/>
              </p:nvGrpSpPr>
              <p:grpSpPr bwMode="auto">
                <a:xfrm rot="4912194">
                  <a:off x="-2175" y="4082"/>
                  <a:ext cx="4400" cy="44"/>
                  <a:chOff x="0" y="0"/>
                  <a:chExt cx="3900" cy="136"/>
                </a:xfrm>
              </p:grpSpPr>
              <p:sp>
                <p:nvSpPr>
                  <p:cNvPr id="17592" name="Rectangle 174"/>
                  <p:cNvSpPr>
                    <a:spLocks noChangeArrowheads="1"/>
                  </p:cNvSpPr>
                  <p:nvPr/>
                </p:nvSpPr>
                <p:spPr bwMode="auto">
                  <a:xfrm rot="-2892361">
                    <a:off x="1927" y="-1883"/>
                    <a:ext cx="92" cy="385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77ADFD"/>
                      </a:gs>
                      <a:gs pos="100000">
                        <a:srgbClr val="375075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bevel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zh-CN" altLang="zh-CN">
                      <a:solidFill>
                        <a:srgbClr val="000000"/>
                      </a:solidFill>
                      <a:latin typeface="Calibri" pitchFamily="34" charset="0"/>
                      <a:ea typeface="宋体" pitchFamily="2" charset="-122"/>
                      <a:sym typeface="Calibri" pitchFamily="34" charset="0"/>
                    </a:endParaRPr>
                  </a:p>
                </p:txBody>
              </p:sp>
              <p:sp>
                <p:nvSpPr>
                  <p:cNvPr id="17593" name="Rectangle 175"/>
                  <p:cNvSpPr>
                    <a:spLocks noChangeArrowheads="1"/>
                  </p:cNvSpPr>
                  <p:nvPr/>
                </p:nvSpPr>
                <p:spPr bwMode="auto">
                  <a:xfrm rot="2892361" flipH="1">
                    <a:off x="1882" y="-1839"/>
                    <a:ext cx="92" cy="385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77ADFD"/>
                      </a:gs>
                      <a:gs pos="100000">
                        <a:srgbClr val="375075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bevel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zh-CN" altLang="zh-CN">
                      <a:solidFill>
                        <a:srgbClr val="000000"/>
                      </a:solidFill>
                      <a:latin typeface="Calibri" pitchFamily="34" charset="0"/>
                      <a:ea typeface="宋体" pitchFamily="2" charset="-122"/>
                      <a:sym typeface="Calibri" pitchFamily="34" charset="0"/>
                    </a:endParaRPr>
                  </a:p>
                </p:txBody>
              </p:sp>
            </p:grpSp>
            <p:grpSp>
              <p:nvGrpSpPr>
                <p:cNvPr id="18132" name="Group 176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58" cy="8118"/>
                  <a:chOff x="0" y="0"/>
                  <a:chExt cx="58" cy="8118"/>
                </a:xfrm>
              </p:grpSpPr>
              <p:grpSp>
                <p:nvGrpSpPr>
                  <p:cNvPr id="18139" name="Group 177"/>
                  <p:cNvGrpSpPr>
                    <a:grpSpLocks/>
                  </p:cNvGrpSpPr>
                  <p:nvPr/>
                </p:nvGrpSpPr>
                <p:grpSpPr bwMode="auto">
                  <a:xfrm rot="7938616">
                    <a:off x="-2164" y="4062"/>
                    <a:ext cx="4400" cy="44"/>
                    <a:chOff x="0" y="0"/>
                    <a:chExt cx="3900" cy="136"/>
                  </a:xfrm>
                </p:grpSpPr>
                <p:sp>
                  <p:nvSpPr>
                    <p:cNvPr id="17590" name="Rectangle 178"/>
                    <p:cNvSpPr>
                      <a:spLocks noChangeArrowheads="1"/>
                    </p:cNvSpPr>
                    <p:nvPr/>
                  </p:nvSpPr>
                  <p:spPr bwMode="auto">
                    <a:xfrm rot="-2892361">
                      <a:off x="1927" y="-1883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/>
                        </a:gs>
                        <a:gs pos="100000">
                          <a:srgbClr val="375075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bevel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zh-CN">
                        <a:solidFill>
                          <a:srgbClr val="000000"/>
                        </a:solidFill>
                        <a:latin typeface="Calibri" pitchFamily="34" charset="0"/>
                        <a:ea typeface="宋体" pitchFamily="2" charset="-122"/>
                        <a:sym typeface="Calibri" pitchFamily="34" charset="0"/>
                      </a:endParaRPr>
                    </a:p>
                  </p:txBody>
                </p:sp>
                <p:sp>
                  <p:nvSpPr>
                    <p:cNvPr id="17591" name="Rectangle 179"/>
                    <p:cNvSpPr>
                      <a:spLocks noChangeArrowheads="1"/>
                    </p:cNvSpPr>
                    <p:nvPr/>
                  </p:nvSpPr>
                  <p:spPr bwMode="auto">
                    <a:xfrm rot="2892361" flipH="1">
                      <a:off x="1882" y="-1839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/>
                        </a:gs>
                        <a:gs pos="100000">
                          <a:srgbClr val="375075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bevel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zh-CN">
                        <a:solidFill>
                          <a:srgbClr val="000000"/>
                        </a:solidFill>
                        <a:latin typeface="Calibri" pitchFamily="34" charset="0"/>
                        <a:ea typeface="宋体" pitchFamily="2" charset="-122"/>
                        <a:sym typeface="Calibri" pitchFamily="34" charset="0"/>
                      </a:endParaRPr>
                    </a:p>
                  </p:txBody>
                </p:sp>
              </p:grpSp>
              <p:grpSp>
                <p:nvGrpSpPr>
                  <p:cNvPr id="18140" name="Group 180"/>
                  <p:cNvGrpSpPr>
                    <a:grpSpLocks/>
                  </p:cNvGrpSpPr>
                  <p:nvPr/>
                </p:nvGrpSpPr>
                <p:grpSpPr bwMode="auto">
                  <a:xfrm rot="6247137">
                    <a:off x="-4035" y="4035"/>
                    <a:ext cx="8118" cy="48"/>
                    <a:chOff x="0" y="0"/>
                    <a:chExt cx="3900" cy="136"/>
                  </a:xfrm>
                </p:grpSpPr>
                <p:sp>
                  <p:nvSpPr>
                    <p:cNvPr id="17588" name="Rectangle 181"/>
                    <p:cNvSpPr>
                      <a:spLocks noChangeArrowheads="1"/>
                    </p:cNvSpPr>
                    <p:nvPr/>
                  </p:nvSpPr>
                  <p:spPr bwMode="auto">
                    <a:xfrm rot="-2892361">
                      <a:off x="1927" y="-1883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/>
                        </a:gs>
                        <a:gs pos="100000">
                          <a:srgbClr val="375075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bevel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zh-CN">
                        <a:solidFill>
                          <a:srgbClr val="000000"/>
                        </a:solidFill>
                        <a:latin typeface="Calibri" pitchFamily="34" charset="0"/>
                        <a:ea typeface="宋体" pitchFamily="2" charset="-122"/>
                        <a:sym typeface="Calibri" pitchFamily="34" charset="0"/>
                      </a:endParaRPr>
                    </a:p>
                  </p:txBody>
                </p:sp>
                <p:sp>
                  <p:nvSpPr>
                    <p:cNvPr id="17589" name="Rectangle 182"/>
                    <p:cNvSpPr>
                      <a:spLocks noChangeArrowheads="1"/>
                    </p:cNvSpPr>
                    <p:nvPr/>
                  </p:nvSpPr>
                  <p:spPr bwMode="auto">
                    <a:xfrm rot="2892361" flipH="1">
                      <a:off x="1882" y="-1839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/>
                        </a:gs>
                        <a:gs pos="100000">
                          <a:srgbClr val="375075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bevel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zh-CN">
                        <a:solidFill>
                          <a:srgbClr val="000000"/>
                        </a:solidFill>
                        <a:latin typeface="Calibri" pitchFamily="34" charset="0"/>
                        <a:ea typeface="宋体" pitchFamily="2" charset="-122"/>
                        <a:sym typeface="Calibri" pitchFamily="34" charset="0"/>
                      </a:endParaRPr>
                    </a:p>
                  </p:txBody>
                </p:sp>
              </p:grpSp>
            </p:grpSp>
          </p:grpSp>
        </p:grpSp>
      </p:grpSp>
      <p:grpSp>
        <p:nvGrpSpPr>
          <p:cNvPr id="18141" name="光晕3"/>
          <p:cNvGrpSpPr>
            <a:grpSpLocks/>
          </p:cNvGrpSpPr>
          <p:nvPr/>
        </p:nvGrpSpPr>
        <p:grpSpPr bwMode="auto">
          <a:xfrm>
            <a:off x="4343400" y="1236663"/>
            <a:ext cx="3521075" cy="2640012"/>
            <a:chOff x="0" y="0"/>
            <a:chExt cx="2639492" cy="2639508"/>
          </a:xfrm>
        </p:grpSpPr>
        <p:grpSp>
          <p:nvGrpSpPr>
            <p:cNvPr id="18142" name="Group 129"/>
            <p:cNvGrpSpPr>
              <a:grpSpLocks/>
            </p:cNvGrpSpPr>
            <p:nvPr/>
          </p:nvGrpSpPr>
          <p:grpSpPr bwMode="auto">
            <a:xfrm>
              <a:off x="558955" y="557766"/>
              <a:ext cx="1540153" cy="1540162"/>
              <a:chOff x="0" y="0"/>
              <a:chExt cx="2858" cy="2858"/>
            </a:xfrm>
          </p:grpSpPr>
          <p:sp>
            <p:nvSpPr>
              <p:cNvPr id="17573" name="Oval 13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858" cy="2858"/>
              </a:xfrm>
              <a:prstGeom prst="ellipse">
                <a:avLst/>
              </a:prstGeom>
              <a:gradFill rotWithShape="1">
                <a:gsLst>
                  <a:gs pos="0">
                    <a:srgbClr val="5197FD"/>
                  </a:gs>
                  <a:gs pos="100000">
                    <a:srgbClr val="254474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>
                  <a:solidFill>
                    <a:srgbClr val="000000"/>
                  </a:solidFill>
                  <a:latin typeface="Franklin Gothic Book" pitchFamily="34" charset="0"/>
                  <a:ea typeface="黑体" pitchFamily="49" charset="-122"/>
                  <a:sym typeface="Franklin Gothic Book" pitchFamily="34" charset="0"/>
                </a:endParaRPr>
              </a:p>
            </p:txBody>
          </p:sp>
          <p:sp>
            <p:nvSpPr>
              <p:cNvPr id="17574" name="Oval 131"/>
              <p:cNvSpPr>
                <a:spLocks noChangeArrowheads="1"/>
              </p:cNvSpPr>
              <p:nvPr/>
            </p:nvSpPr>
            <p:spPr bwMode="auto">
              <a:xfrm>
                <a:off x="228" y="272"/>
                <a:ext cx="2313" cy="2313"/>
              </a:xfrm>
              <a:prstGeom prst="ellipse">
                <a:avLst/>
              </a:prstGeom>
              <a:gradFill rotWithShape="1">
                <a:gsLst>
                  <a:gs pos="0">
                    <a:srgbClr val="5197FD"/>
                  </a:gs>
                  <a:gs pos="100000">
                    <a:srgbClr val="254474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>
                  <a:solidFill>
                    <a:srgbClr val="000000"/>
                  </a:solidFill>
                  <a:latin typeface="Franklin Gothic Book" pitchFamily="34" charset="0"/>
                  <a:ea typeface="黑体" pitchFamily="49" charset="-122"/>
                  <a:sym typeface="Franklin Gothic Book" pitchFamily="34" charset="0"/>
                </a:endParaRPr>
              </a:p>
            </p:txBody>
          </p:sp>
          <p:sp>
            <p:nvSpPr>
              <p:cNvPr id="17575" name="Oval 132"/>
              <p:cNvSpPr>
                <a:spLocks noChangeArrowheads="1"/>
              </p:cNvSpPr>
              <p:nvPr/>
            </p:nvSpPr>
            <p:spPr bwMode="auto">
              <a:xfrm>
                <a:off x="499" y="453"/>
                <a:ext cx="1904" cy="1904"/>
              </a:xfrm>
              <a:prstGeom prst="ellipse">
                <a:avLst/>
              </a:prstGeom>
              <a:gradFill rotWithShape="1">
                <a:gsLst>
                  <a:gs pos="0">
                    <a:srgbClr val="5197FD"/>
                  </a:gs>
                  <a:gs pos="100000">
                    <a:srgbClr val="254474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>
                  <a:solidFill>
                    <a:srgbClr val="000000"/>
                  </a:solidFill>
                  <a:latin typeface="Franklin Gothic Book" pitchFamily="34" charset="0"/>
                  <a:ea typeface="黑体" pitchFamily="49" charset="-122"/>
                  <a:sym typeface="Franklin Gothic Book" pitchFamily="34" charset="0"/>
                </a:endParaRPr>
              </a:p>
            </p:txBody>
          </p:sp>
          <p:sp>
            <p:nvSpPr>
              <p:cNvPr id="17576" name="Oval 133"/>
              <p:cNvSpPr>
                <a:spLocks noChangeArrowheads="1"/>
              </p:cNvSpPr>
              <p:nvPr/>
            </p:nvSpPr>
            <p:spPr bwMode="auto">
              <a:xfrm>
                <a:off x="681" y="725"/>
                <a:ext cx="1405" cy="1405"/>
              </a:xfrm>
              <a:prstGeom prst="ellipse">
                <a:avLst/>
              </a:prstGeom>
              <a:gradFill rotWithShape="1">
                <a:gsLst>
                  <a:gs pos="0">
                    <a:srgbClr val="5197FD"/>
                  </a:gs>
                  <a:gs pos="100000">
                    <a:srgbClr val="254474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>
                  <a:solidFill>
                    <a:srgbClr val="000000"/>
                  </a:solidFill>
                  <a:latin typeface="Franklin Gothic Book" pitchFamily="34" charset="0"/>
                  <a:ea typeface="黑体" pitchFamily="49" charset="-122"/>
                  <a:sym typeface="Franklin Gothic Book" pitchFamily="34" charset="0"/>
                </a:endParaRPr>
              </a:p>
            </p:txBody>
          </p:sp>
          <p:sp>
            <p:nvSpPr>
              <p:cNvPr id="17577" name="Oval 134"/>
              <p:cNvSpPr>
                <a:spLocks noChangeArrowheads="1"/>
              </p:cNvSpPr>
              <p:nvPr/>
            </p:nvSpPr>
            <p:spPr bwMode="auto">
              <a:xfrm>
                <a:off x="953" y="907"/>
                <a:ext cx="951" cy="951"/>
              </a:xfrm>
              <a:prstGeom prst="ellipse">
                <a:avLst/>
              </a:prstGeom>
              <a:gradFill rotWithShape="1">
                <a:gsLst>
                  <a:gs pos="0">
                    <a:srgbClr val="5197FD"/>
                  </a:gs>
                  <a:gs pos="100000">
                    <a:srgbClr val="254474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>
                  <a:solidFill>
                    <a:srgbClr val="000000"/>
                  </a:solidFill>
                  <a:latin typeface="Franklin Gothic Book" pitchFamily="34" charset="0"/>
                  <a:ea typeface="黑体" pitchFamily="49" charset="-122"/>
                  <a:sym typeface="Franklin Gothic Book" pitchFamily="34" charset="0"/>
                </a:endParaRPr>
              </a:p>
            </p:txBody>
          </p:sp>
          <p:sp>
            <p:nvSpPr>
              <p:cNvPr id="17578" name="Oval 135"/>
              <p:cNvSpPr>
                <a:spLocks noChangeArrowheads="1"/>
              </p:cNvSpPr>
              <p:nvPr/>
            </p:nvSpPr>
            <p:spPr bwMode="auto">
              <a:xfrm>
                <a:off x="1134" y="1134"/>
                <a:ext cx="588" cy="588"/>
              </a:xfrm>
              <a:prstGeom prst="ellipse">
                <a:avLst/>
              </a:prstGeom>
              <a:gradFill rotWithShape="1">
                <a:gsLst>
                  <a:gs pos="0">
                    <a:srgbClr val="5197FD"/>
                  </a:gs>
                  <a:gs pos="100000">
                    <a:srgbClr val="254474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>
                  <a:solidFill>
                    <a:srgbClr val="000000"/>
                  </a:solidFill>
                  <a:latin typeface="Franklin Gothic Book" pitchFamily="34" charset="0"/>
                  <a:ea typeface="黑体" pitchFamily="49" charset="-122"/>
                  <a:sym typeface="Franklin Gothic Book" pitchFamily="34" charset="0"/>
                </a:endParaRPr>
              </a:p>
            </p:txBody>
          </p:sp>
          <p:sp>
            <p:nvSpPr>
              <p:cNvPr id="17579" name="Oval 136"/>
              <p:cNvSpPr>
                <a:spLocks noChangeArrowheads="1"/>
              </p:cNvSpPr>
              <p:nvPr/>
            </p:nvSpPr>
            <p:spPr bwMode="auto">
              <a:xfrm>
                <a:off x="1225" y="1224"/>
                <a:ext cx="406" cy="406"/>
              </a:xfrm>
              <a:prstGeom prst="ellipse">
                <a:avLst/>
              </a:prstGeom>
              <a:gradFill rotWithShape="1">
                <a:gsLst>
                  <a:gs pos="0">
                    <a:srgbClr val="5197FD"/>
                  </a:gs>
                  <a:gs pos="100000">
                    <a:srgbClr val="254474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>
                  <a:solidFill>
                    <a:srgbClr val="000000"/>
                  </a:solidFill>
                  <a:latin typeface="Franklin Gothic Book" pitchFamily="34" charset="0"/>
                  <a:ea typeface="黑体" pitchFamily="49" charset="-122"/>
                  <a:sym typeface="Franklin Gothic Book" pitchFamily="34" charset="0"/>
                </a:endParaRPr>
              </a:p>
            </p:txBody>
          </p:sp>
        </p:grpSp>
        <p:grpSp>
          <p:nvGrpSpPr>
            <p:cNvPr id="18143" name="Group 184"/>
            <p:cNvGrpSpPr>
              <a:grpSpLocks/>
            </p:cNvGrpSpPr>
            <p:nvPr/>
          </p:nvGrpSpPr>
          <p:grpSpPr bwMode="auto">
            <a:xfrm>
              <a:off x="1236342" y="1224379"/>
              <a:ext cx="178373" cy="178374"/>
              <a:chOff x="0" y="0"/>
              <a:chExt cx="331" cy="331"/>
            </a:xfrm>
          </p:grpSpPr>
          <p:sp>
            <p:nvSpPr>
              <p:cNvPr id="17571" name="Oval 18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31" cy="33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747474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>
                  <a:solidFill>
                    <a:srgbClr val="000000"/>
                  </a:solidFill>
                  <a:latin typeface="Franklin Gothic Book" pitchFamily="34" charset="0"/>
                  <a:ea typeface="黑体" pitchFamily="49" charset="-122"/>
                  <a:sym typeface="Franklin Gothic Book" pitchFamily="34" charset="0"/>
                </a:endParaRPr>
              </a:p>
            </p:txBody>
          </p:sp>
          <p:sp>
            <p:nvSpPr>
              <p:cNvPr id="17572" name="Oval 186"/>
              <p:cNvSpPr>
                <a:spLocks noChangeArrowheads="1"/>
              </p:cNvSpPr>
              <p:nvPr/>
            </p:nvSpPr>
            <p:spPr bwMode="auto">
              <a:xfrm>
                <a:off x="131" y="130"/>
                <a:ext cx="90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>
                  <a:solidFill>
                    <a:srgbClr val="000000"/>
                  </a:solidFill>
                  <a:latin typeface="Franklin Gothic Book" pitchFamily="34" charset="0"/>
                  <a:ea typeface="黑体" pitchFamily="49" charset="-122"/>
                  <a:sym typeface="Franklin Gothic Book" pitchFamily="34" charset="0"/>
                </a:endParaRPr>
              </a:p>
            </p:txBody>
          </p:sp>
        </p:grpSp>
        <p:sp>
          <p:nvSpPr>
            <p:cNvPr id="17570" name="Oval 202"/>
            <p:cNvSpPr>
              <a:spLocks noChangeArrowheads="1"/>
            </p:cNvSpPr>
            <p:nvPr/>
          </p:nvSpPr>
          <p:spPr bwMode="auto">
            <a:xfrm>
              <a:off x="0" y="0"/>
              <a:ext cx="2639492" cy="2639508"/>
            </a:xfrm>
            <a:prstGeom prst="ellipse">
              <a:avLst/>
            </a:prstGeom>
            <a:gradFill rotWithShape="1">
              <a:gsLst>
                <a:gs pos="0">
                  <a:srgbClr val="0C6DFC"/>
                </a:gs>
                <a:gs pos="100000">
                  <a:srgbClr val="053274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zh-CN">
                <a:solidFill>
                  <a:srgbClr val="000000"/>
                </a:solidFill>
                <a:latin typeface="Franklin Gothic Book" pitchFamily="34" charset="0"/>
                <a:ea typeface="黑体" pitchFamily="49" charset="-122"/>
                <a:sym typeface="Franklin Gothic Book" pitchFamily="34" charset="0"/>
              </a:endParaRPr>
            </a:p>
          </p:txBody>
        </p:sp>
      </p:grpSp>
      <p:grpSp>
        <p:nvGrpSpPr>
          <p:cNvPr id="18144" name="图4"/>
          <p:cNvGrpSpPr>
            <a:grpSpLocks/>
          </p:cNvGrpSpPr>
          <p:nvPr/>
        </p:nvGrpSpPr>
        <p:grpSpPr bwMode="auto">
          <a:xfrm>
            <a:off x="6643688" y="1339850"/>
            <a:ext cx="4451350" cy="3025775"/>
            <a:chOff x="0" y="0"/>
            <a:chExt cx="4773941" cy="4326428"/>
          </a:xfrm>
        </p:grpSpPr>
        <p:sp>
          <p:nvSpPr>
            <p:cNvPr id="17564" name="TextBox 668"/>
            <p:cNvSpPr>
              <a:spLocks noChangeArrowheads="1"/>
            </p:cNvSpPr>
            <p:nvPr/>
          </p:nvSpPr>
          <p:spPr bwMode="auto">
            <a:xfrm>
              <a:off x="0" y="3489965"/>
              <a:ext cx="4773941" cy="8364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3200" b="1">
                  <a:solidFill>
                    <a:srgbClr val="000000"/>
                  </a:solidFill>
                  <a:latin typeface="微软雅黑" pitchFamily="34" charset="-122"/>
                  <a:sym typeface="微软雅黑" pitchFamily="34" charset="-122"/>
                </a:rPr>
                <a:t>  智 能 化</a:t>
              </a:r>
            </a:p>
          </p:txBody>
        </p:sp>
        <p:grpSp>
          <p:nvGrpSpPr>
            <p:cNvPr id="18151" name="组合 981"/>
            <p:cNvGrpSpPr>
              <a:grpSpLocks/>
            </p:cNvGrpSpPr>
            <p:nvPr/>
          </p:nvGrpSpPr>
          <p:grpSpPr bwMode="auto">
            <a:xfrm>
              <a:off x="33487" y="0"/>
              <a:ext cx="4547532" cy="3273197"/>
              <a:chOff x="0" y="0"/>
              <a:chExt cx="4973941" cy="3580116"/>
            </a:xfrm>
          </p:grpSpPr>
          <p:sp>
            <p:nvSpPr>
              <p:cNvPr id="17566" name="圆角矩形 67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973941" cy="3580116"/>
              </a:xfrm>
              <a:prstGeom prst="roundRect">
                <a:avLst>
                  <a:gd name="adj" fmla="val 8505"/>
                </a:avLst>
              </a:prstGeom>
              <a:solidFill>
                <a:srgbClr val="FFFFFF">
                  <a:alpha val="20000"/>
                </a:srgbClr>
              </a:solidFill>
              <a:ln w="25400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黑体" pitchFamily="49" charset="-122"/>
                  <a:ea typeface="黑体" pitchFamily="49" charset="-122"/>
                  <a:sym typeface="黑体" pitchFamily="49" charset="-122"/>
                </a:endParaRPr>
              </a:p>
            </p:txBody>
          </p:sp>
          <p:pic>
            <p:nvPicPr>
              <p:cNvPr id="17567" name="图片 671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296634" y="312707"/>
                <a:ext cx="4403643" cy="29293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18152" name="图3"/>
          <p:cNvGrpSpPr>
            <a:grpSpLocks/>
          </p:cNvGrpSpPr>
          <p:nvPr/>
        </p:nvGrpSpPr>
        <p:grpSpPr bwMode="auto">
          <a:xfrm>
            <a:off x="1407458" y="1184044"/>
            <a:ext cx="4252913" cy="3435350"/>
            <a:chOff x="0" y="0"/>
            <a:chExt cx="4561931" cy="4913025"/>
          </a:xfrm>
        </p:grpSpPr>
        <p:sp>
          <p:nvSpPr>
            <p:cNvPr id="17560" name="TextBox 673"/>
            <p:cNvSpPr>
              <a:spLocks noChangeArrowheads="1"/>
            </p:cNvSpPr>
            <p:nvPr/>
          </p:nvSpPr>
          <p:spPr bwMode="auto">
            <a:xfrm>
              <a:off x="0" y="4076564"/>
              <a:ext cx="4536696" cy="836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3200" b="1">
                  <a:solidFill>
                    <a:srgbClr val="000000"/>
                  </a:solidFill>
                  <a:latin typeface="微软雅黑" pitchFamily="34" charset="-122"/>
                  <a:sym typeface="微软雅黑" pitchFamily="34" charset="-122"/>
                </a:rPr>
                <a:t> 创新网络化</a:t>
              </a:r>
            </a:p>
          </p:txBody>
        </p:sp>
        <p:grpSp>
          <p:nvGrpSpPr>
            <p:cNvPr id="18153" name="组合 973"/>
            <p:cNvGrpSpPr>
              <a:grpSpLocks/>
            </p:cNvGrpSpPr>
            <p:nvPr/>
          </p:nvGrpSpPr>
          <p:grpSpPr bwMode="auto">
            <a:xfrm>
              <a:off x="131057" y="0"/>
              <a:ext cx="4430874" cy="3758663"/>
              <a:chOff x="0" y="0"/>
              <a:chExt cx="4846351" cy="4111100"/>
            </a:xfrm>
          </p:grpSpPr>
          <p:sp>
            <p:nvSpPr>
              <p:cNvPr id="17562" name="圆角矩形 67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846351" cy="4111100"/>
              </a:xfrm>
              <a:prstGeom prst="roundRect">
                <a:avLst>
                  <a:gd name="adj" fmla="val 8505"/>
                </a:avLst>
              </a:prstGeom>
              <a:solidFill>
                <a:srgbClr val="FFFFFF">
                  <a:alpha val="20000"/>
                </a:srgbClr>
              </a:solidFill>
              <a:ln w="25400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黑体" pitchFamily="49" charset="-122"/>
                  <a:ea typeface="黑体" pitchFamily="49" charset="-122"/>
                  <a:sym typeface="黑体" pitchFamily="49" charset="-122"/>
                </a:endParaRPr>
              </a:p>
            </p:txBody>
          </p:sp>
          <p:pic>
            <p:nvPicPr>
              <p:cNvPr id="17563" name="图片 676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269893" y="206380"/>
                <a:ext cx="4269176" cy="36707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18154" name="图2"/>
          <p:cNvGrpSpPr>
            <a:grpSpLocks/>
          </p:cNvGrpSpPr>
          <p:nvPr/>
        </p:nvGrpSpPr>
        <p:grpSpPr bwMode="auto">
          <a:xfrm>
            <a:off x="6483350" y="1409700"/>
            <a:ext cx="5035550" cy="2884488"/>
            <a:chOff x="0" y="0"/>
            <a:chExt cx="5401449" cy="4123166"/>
          </a:xfrm>
        </p:grpSpPr>
        <p:sp>
          <p:nvSpPr>
            <p:cNvPr id="17556" name="TextBox 678"/>
            <p:cNvSpPr>
              <a:spLocks noChangeArrowheads="1"/>
            </p:cNvSpPr>
            <p:nvPr/>
          </p:nvSpPr>
          <p:spPr bwMode="auto">
            <a:xfrm>
              <a:off x="0" y="3286705"/>
              <a:ext cx="5401449" cy="836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3200" b="1">
                  <a:solidFill>
                    <a:srgbClr val="000000"/>
                  </a:solidFill>
                  <a:latin typeface="微软雅黑" pitchFamily="34" charset="-122"/>
                  <a:sym typeface="微软雅黑" pitchFamily="34" charset="-122"/>
                </a:rPr>
                <a:t>数 字 化</a:t>
              </a:r>
            </a:p>
          </p:txBody>
        </p:sp>
        <p:grpSp>
          <p:nvGrpSpPr>
            <p:cNvPr id="18168" name="组合 965"/>
            <p:cNvGrpSpPr>
              <a:grpSpLocks/>
            </p:cNvGrpSpPr>
            <p:nvPr/>
          </p:nvGrpSpPr>
          <p:grpSpPr bwMode="auto">
            <a:xfrm>
              <a:off x="302525" y="0"/>
              <a:ext cx="4390447" cy="3106601"/>
              <a:chOff x="0" y="0"/>
              <a:chExt cx="4802123" cy="3397898"/>
            </a:xfrm>
          </p:grpSpPr>
          <p:sp>
            <p:nvSpPr>
              <p:cNvPr id="17558" name="圆角矩形 68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802123" cy="3397898"/>
              </a:xfrm>
              <a:prstGeom prst="roundRect">
                <a:avLst>
                  <a:gd name="adj" fmla="val 8505"/>
                </a:avLst>
              </a:prstGeom>
              <a:solidFill>
                <a:srgbClr val="FFFFFF">
                  <a:alpha val="20000"/>
                </a:srgbClr>
              </a:solidFill>
              <a:ln w="25400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黑体" pitchFamily="49" charset="-122"/>
                  <a:ea typeface="黑体" pitchFamily="49" charset="-122"/>
                  <a:sym typeface="黑体" pitchFamily="49" charset="-122"/>
                </a:endParaRPr>
              </a:p>
            </p:txBody>
          </p:sp>
          <p:pic>
            <p:nvPicPr>
              <p:cNvPr id="17559" name="图片 681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233868" y="238995"/>
                <a:ext cx="4354321" cy="29199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18169" name="图1"/>
          <p:cNvGrpSpPr>
            <a:grpSpLocks/>
          </p:cNvGrpSpPr>
          <p:nvPr/>
        </p:nvGrpSpPr>
        <p:grpSpPr bwMode="auto">
          <a:xfrm>
            <a:off x="3119438" y="766765"/>
            <a:ext cx="6113462" cy="3090863"/>
            <a:chOff x="0" y="0"/>
            <a:chExt cx="4582520" cy="3090510"/>
          </a:xfrm>
        </p:grpSpPr>
        <p:sp>
          <p:nvSpPr>
            <p:cNvPr id="17552" name="TextBox 683"/>
            <p:cNvSpPr>
              <a:spLocks noChangeArrowheads="1"/>
            </p:cNvSpPr>
            <p:nvPr/>
          </p:nvSpPr>
          <p:spPr bwMode="auto">
            <a:xfrm>
              <a:off x="0" y="2444179"/>
              <a:ext cx="458252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3600" b="1">
                  <a:solidFill>
                    <a:srgbClr val="000000"/>
                  </a:solidFill>
                  <a:latin typeface="微软雅黑" pitchFamily="34" charset="-122"/>
                  <a:sym typeface="微软雅黑" pitchFamily="34" charset="-122"/>
                </a:rPr>
                <a:t>工业 </a:t>
              </a:r>
              <a:r>
                <a:rPr lang="en-US" altLang="zh-CN" sz="3600" b="1">
                  <a:solidFill>
                    <a:srgbClr val="000000"/>
                  </a:solidFill>
                  <a:latin typeface="Impact" pitchFamily="34" charset="0"/>
                  <a:ea typeface="汉真广标" pitchFamily="1" charset="-122"/>
                  <a:sym typeface="Impact" pitchFamily="34" charset="0"/>
                </a:rPr>
                <a:t>4.0</a:t>
              </a:r>
              <a:endParaRPr lang="zh-CN" altLang="en-US" sz="3600" b="1">
                <a:solidFill>
                  <a:srgbClr val="000000"/>
                </a:solidFill>
                <a:latin typeface="Impact" pitchFamily="34" charset="0"/>
                <a:ea typeface="汉真广标" pitchFamily="1" charset="-122"/>
                <a:sym typeface="Impact" pitchFamily="34" charset="0"/>
              </a:endParaRPr>
            </a:p>
          </p:txBody>
        </p:sp>
        <p:grpSp>
          <p:nvGrpSpPr>
            <p:cNvPr id="18170" name="组合 540"/>
            <p:cNvGrpSpPr>
              <a:grpSpLocks/>
            </p:cNvGrpSpPr>
            <p:nvPr/>
          </p:nvGrpSpPr>
          <p:grpSpPr bwMode="auto">
            <a:xfrm>
              <a:off x="542593" y="0"/>
              <a:ext cx="3125010" cy="2353228"/>
              <a:chOff x="0" y="0"/>
              <a:chExt cx="3418033" cy="2573886"/>
            </a:xfrm>
          </p:grpSpPr>
          <p:sp>
            <p:nvSpPr>
              <p:cNvPr id="17554" name="圆角矩形 68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418033" cy="2573886"/>
              </a:xfrm>
              <a:prstGeom prst="roundRect">
                <a:avLst>
                  <a:gd name="adj" fmla="val 8505"/>
                </a:avLst>
              </a:prstGeom>
              <a:solidFill>
                <a:srgbClr val="FFFFFF">
                  <a:alpha val="20000"/>
                </a:srgbClr>
              </a:solidFill>
              <a:ln w="25400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黑体" pitchFamily="49" charset="-122"/>
                  <a:ea typeface="黑体" pitchFamily="49" charset="-122"/>
                  <a:sym typeface="黑体" pitchFamily="49" charset="-122"/>
                </a:endParaRPr>
              </a:p>
            </p:txBody>
          </p:sp>
          <p:pic>
            <p:nvPicPr>
              <p:cNvPr id="17555" name="图片 686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331297" y="210551"/>
                <a:ext cx="2865835" cy="21493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18171" name="长光4"/>
          <p:cNvGrpSpPr>
            <a:grpSpLocks/>
          </p:cNvGrpSpPr>
          <p:nvPr/>
        </p:nvGrpSpPr>
        <p:grpSpPr bwMode="auto">
          <a:xfrm>
            <a:off x="-3016250" y="2444750"/>
            <a:ext cx="18259425" cy="160338"/>
            <a:chOff x="0" y="0"/>
            <a:chExt cx="14617624" cy="415946"/>
          </a:xfrm>
        </p:grpSpPr>
        <p:sp>
          <p:nvSpPr>
            <p:cNvPr id="17550" name="椭圆 688"/>
            <p:cNvSpPr>
              <a:spLocks noChangeArrowheads="1"/>
            </p:cNvSpPr>
            <p:nvPr/>
          </p:nvSpPr>
          <p:spPr bwMode="auto">
            <a:xfrm>
              <a:off x="0" y="0"/>
              <a:ext cx="14617624" cy="415946"/>
            </a:xfrm>
            <a:prstGeom prst="ellipse">
              <a:avLst/>
            </a:prstGeom>
            <a:gradFill rotWithShape="1">
              <a:gsLst>
                <a:gs pos="0">
                  <a:srgbClr val="3A4453"/>
                </a:gs>
                <a:gs pos="100000">
                  <a:srgbClr val="3A4453"/>
                </a:gs>
              </a:gsLst>
              <a:path path="shape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  <p:sp>
          <p:nvSpPr>
            <p:cNvPr id="17551" name="椭圆 689"/>
            <p:cNvSpPr>
              <a:spLocks noChangeArrowheads="1"/>
            </p:cNvSpPr>
            <p:nvPr/>
          </p:nvSpPr>
          <p:spPr bwMode="auto">
            <a:xfrm>
              <a:off x="4050583" y="115259"/>
              <a:ext cx="6516458" cy="185428"/>
            </a:xfrm>
            <a:prstGeom prst="ellipse">
              <a:avLst/>
            </a:prstGeom>
            <a:gradFill rotWithShape="1">
              <a:gsLst>
                <a:gs pos="0">
                  <a:srgbClr val="8C9AAF"/>
                </a:gs>
                <a:gs pos="100000">
                  <a:srgbClr val="8C9AAF"/>
                </a:gs>
              </a:gsLst>
              <a:path path="shape">
                <a:fillToRect l="50000" t="50000" r="50000" b="50000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endParaRPr>
            </a:p>
          </p:txBody>
        </p:sp>
      </p:grpSp>
      <p:grpSp>
        <p:nvGrpSpPr>
          <p:cNvPr id="17440" name="guangmang3333"/>
          <p:cNvGrpSpPr>
            <a:grpSpLocks/>
          </p:cNvGrpSpPr>
          <p:nvPr/>
        </p:nvGrpSpPr>
        <p:grpSpPr bwMode="auto">
          <a:xfrm rot="20405624" flipH="1">
            <a:off x="6100763" y="1543050"/>
            <a:ext cx="31750" cy="1943100"/>
            <a:chOff x="0" y="0"/>
            <a:chExt cx="58" cy="8118"/>
          </a:xfrm>
        </p:grpSpPr>
        <p:grpSp>
          <p:nvGrpSpPr>
            <p:cNvPr id="17441" name="Group 108"/>
            <p:cNvGrpSpPr>
              <a:grpSpLocks/>
            </p:cNvGrpSpPr>
            <p:nvPr/>
          </p:nvGrpSpPr>
          <p:grpSpPr bwMode="auto">
            <a:xfrm rot="4912194">
              <a:off x="-2175" y="4082"/>
              <a:ext cx="4400" cy="44"/>
              <a:chOff x="0" y="0"/>
              <a:chExt cx="3900" cy="136"/>
            </a:xfrm>
          </p:grpSpPr>
          <p:sp>
            <p:nvSpPr>
              <p:cNvPr id="17548" name="Rectangle 109"/>
              <p:cNvSpPr>
                <a:spLocks noChangeArrowheads="1"/>
              </p:cNvSpPr>
              <p:nvPr/>
            </p:nvSpPr>
            <p:spPr bwMode="auto">
              <a:xfrm rot="-2892361">
                <a:off x="1927" y="-1883"/>
                <a:ext cx="92" cy="3855"/>
              </a:xfrm>
              <a:prstGeom prst="rect">
                <a:avLst/>
              </a:prstGeom>
              <a:gradFill rotWithShape="1">
                <a:gsLst>
                  <a:gs pos="0">
                    <a:srgbClr val="77ADFD"/>
                  </a:gs>
                  <a:gs pos="100000">
                    <a:srgbClr val="375075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bevel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>
                  <a:solidFill>
                    <a:srgbClr val="000000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endParaRPr>
              </a:p>
            </p:txBody>
          </p:sp>
          <p:sp>
            <p:nvSpPr>
              <p:cNvPr id="17549" name="Rectangle 110"/>
              <p:cNvSpPr>
                <a:spLocks noChangeArrowheads="1"/>
              </p:cNvSpPr>
              <p:nvPr/>
            </p:nvSpPr>
            <p:spPr bwMode="auto">
              <a:xfrm rot="2892361" flipH="1">
                <a:off x="1882" y="-1839"/>
                <a:ext cx="92" cy="3855"/>
              </a:xfrm>
              <a:prstGeom prst="rect">
                <a:avLst/>
              </a:prstGeom>
              <a:gradFill rotWithShape="1">
                <a:gsLst>
                  <a:gs pos="0">
                    <a:srgbClr val="77ADFD"/>
                  </a:gs>
                  <a:gs pos="100000">
                    <a:srgbClr val="375075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bevel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>
                  <a:solidFill>
                    <a:srgbClr val="000000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endParaRPr>
              </a:p>
            </p:txBody>
          </p:sp>
        </p:grpSp>
        <p:grpSp>
          <p:nvGrpSpPr>
            <p:cNvPr id="17442" name="Group 111"/>
            <p:cNvGrpSpPr>
              <a:grpSpLocks/>
            </p:cNvGrpSpPr>
            <p:nvPr/>
          </p:nvGrpSpPr>
          <p:grpSpPr bwMode="auto">
            <a:xfrm>
              <a:off x="0" y="0"/>
              <a:ext cx="58" cy="8118"/>
              <a:chOff x="0" y="0"/>
              <a:chExt cx="58" cy="8118"/>
            </a:xfrm>
          </p:grpSpPr>
          <p:grpSp>
            <p:nvGrpSpPr>
              <p:cNvPr id="17443" name="Group 112"/>
              <p:cNvGrpSpPr>
                <a:grpSpLocks/>
              </p:cNvGrpSpPr>
              <p:nvPr/>
            </p:nvGrpSpPr>
            <p:grpSpPr bwMode="auto">
              <a:xfrm rot="7938616">
                <a:off x="-2164" y="4062"/>
                <a:ext cx="4400" cy="44"/>
                <a:chOff x="0" y="0"/>
                <a:chExt cx="3900" cy="136"/>
              </a:xfrm>
            </p:grpSpPr>
            <p:sp>
              <p:nvSpPr>
                <p:cNvPr id="17546" name="Rectangle 113"/>
                <p:cNvSpPr>
                  <a:spLocks noChangeArrowheads="1"/>
                </p:cNvSpPr>
                <p:nvPr/>
              </p:nvSpPr>
              <p:spPr bwMode="auto">
                <a:xfrm rot="-2892361">
                  <a:off x="1927" y="-1883"/>
                  <a:ext cx="92" cy="3855"/>
                </a:xfrm>
                <a:prstGeom prst="rect">
                  <a:avLst/>
                </a:prstGeom>
                <a:gradFill rotWithShape="1">
                  <a:gsLst>
                    <a:gs pos="0">
                      <a:srgbClr val="77ADFD"/>
                    </a:gs>
                    <a:gs pos="100000">
                      <a:srgbClr val="375075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bevel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zh-CN">
                    <a:solidFill>
                      <a:srgbClr val="000000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endParaRPr>
                </a:p>
              </p:txBody>
            </p:sp>
            <p:sp>
              <p:nvSpPr>
                <p:cNvPr id="17547" name="Rectangle 114"/>
                <p:cNvSpPr>
                  <a:spLocks noChangeArrowheads="1"/>
                </p:cNvSpPr>
                <p:nvPr/>
              </p:nvSpPr>
              <p:spPr bwMode="auto">
                <a:xfrm rot="2892361" flipH="1">
                  <a:off x="1882" y="-1839"/>
                  <a:ext cx="92" cy="3855"/>
                </a:xfrm>
                <a:prstGeom prst="rect">
                  <a:avLst/>
                </a:prstGeom>
                <a:gradFill rotWithShape="1">
                  <a:gsLst>
                    <a:gs pos="0">
                      <a:srgbClr val="77ADFD"/>
                    </a:gs>
                    <a:gs pos="100000">
                      <a:srgbClr val="375075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bevel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zh-CN">
                    <a:solidFill>
                      <a:srgbClr val="000000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endParaRPr>
                </a:p>
              </p:txBody>
            </p:sp>
          </p:grpSp>
          <p:grpSp>
            <p:nvGrpSpPr>
              <p:cNvPr id="17444" name="Group 115"/>
              <p:cNvGrpSpPr>
                <a:grpSpLocks/>
              </p:cNvGrpSpPr>
              <p:nvPr/>
            </p:nvGrpSpPr>
            <p:grpSpPr bwMode="auto">
              <a:xfrm rot="6247137">
                <a:off x="-4035" y="4035"/>
                <a:ext cx="8118" cy="48"/>
                <a:chOff x="0" y="0"/>
                <a:chExt cx="3900" cy="136"/>
              </a:xfrm>
            </p:grpSpPr>
            <p:sp>
              <p:nvSpPr>
                <p:cNvPr id="17544" name="Rectangle 116"/>
                <p:cNvSpPr>
                  <a:spLocks noChangeArrowheads="1"/>
                </p:cNvSpPr>
                <p:nvPr/>
              </p:nvSpPr>
              <p:spPr bwMode="auto">
                <a:xfrm rot="-2892361">
                  <a:off x="1927" y="-1883"/>
                  <a:ext cx="92" cy="3855"/>
                </a:xfrm>
                <a:prstGeom prst="rect">
                  <a:avLst/>
                </a:prstGeom>
                <a:gradFill rotWithShape="1">
                  <a:gsLst>
                    <a:gs pos="0">
                      <a:srgbClr val="77ADFD"/>
                    </a:gs>
                    <a:gs pos="100000">
                      <a:srgbClr val="375075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bevel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zh-CN">
                    <a:solidFill>
                      <a:srgbClr val="000000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endParaRPr>
                </a:p>
              </p:txBody>
            </p:sp>
            <p:sp>
              <p:nvSpPr>
                <p:cNvPr id="17545" name="Rectangle 117"/>
                <p:cNvSpPr>
                  <a:spLocks noChangeArrowheads="1"/>
                </p:cNvSpPr>
                <p:nvPr/>
              </p:nvSpPr>
              <p:spPr bwMode="auto">
                <a:xfrm rot="2892361" flipH="1">
                  <a:off x="1882" y="-1839"/>
                  <a:ext cx="92" cy="3855"/>
                </a:xfrm>
                <a:prstGeom prst="rect">
                  <a:avLst/>
                </a:prstGeom>
                <a:gradFill rotWithShape="1">
                  <a:gsLst>
                    <a:gs pos="0">
                      <a:srgbClr val="77ADFD"/>
                    </a:gs>
                    <a:gs pos="100000">
                      <a:srgbClr val="375075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bevel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zh-CN">
                    <a:solidFill>
                      <a:srgbClr val="000000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endParaRPr>
                </a:p>
              </p:txBody>
            </p:sp>
          </p:grpSp>
        </p:grpSp>
      </p:grpSp>
      <p:grpSp>
        <p:nvGrpSpPr>
          <p:cNvPr id="17445" name="guangmang2222"/>
          <p:cNvGrpSpPr>
            <a:grpSpLocks/>
          </p:cNvGrpSpPr>
          <p:nvPr/>
        </p:nvGrpSpPr>
        <p:grpSpPr bwMode="auto">
          <a:xfrm rot="3389031">
            <a:off x="6103937" y="1951038"/>
            <a:ext cx="34925" cy="1149350"/>
            <a:chOff x="0" y="0"/>
            <a:chExt cx="58" cy="8118"/>
          </a:xfrm>
        </p:grpSpPr>
        <p:grpSp>
          <p:nvGrpSpPr>
            <p:cNvPr id="17446" name="Group 119"/>
            <p:cNvGrpSpPr>
              <a:grpSpLocks/>
            </p:cNvGrpSpPr>
            <p:nvPr/>
          </p:nvGrpSpPr>
          <p:grpSpPr bwMode="auto">
            <a:xfrm rot="4912194">
              <a:off x="-2175" y="4082"/>
              <a:ext cx="4400" cy="44"/>
              <a:chOff x="0" y="0"/>
              <a:chExt cx="3900" cy="136"/>
            </a:xfrm>
          </p:grpSpPr>
          <p:sp>
            <p:nvSpPr>
              <p:cNvPr id="17538" name="Rectangle 120"/>
              <p:cNvSpPr>
                <a:spLocks noChangeArrowheads="1"/>
              </p:cNvSpPr>
              <p:nvPr/>
            </p:nvSpPr>
            <p:spPr bwMode="auto">
              <a:xfrm rot="-2892361">
                <a:off x="1927" y="-1883"/>
                <a:ext cx="92" cy="3855"/>
              </a:xfrm>
              <a:prstGeom prst="rect">
                <a:avLst/>
              </a:prstGeom>
              <a:gradFill rotWithShape="1">
                <a:gsLst>
                  <a:gs pos="0">
                    <a:srgbClr val="77ADFD"/>
                  </a:gs>
                  <a:gs pos="100000">
                    <a:srgbClr val="375075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bevel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>
                  <a:solidFill>
                    <a:srgbClr val="000000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endParaRPr>
              </a:p>
            </p:txBody>
          </p:sp>
          <p:sp>
            <p:nvSpPr>
              <p:cNvPr id="17539" name="Rectangle 121"/>
              <p:cNvSpPr>
                <a:spLocks noChangeArrowheads="1"/>
              </p:cNvSpPr>
              <p:nvPr/>
            </p:nvSpPr>
            <p:spPr bwMode="auto">
              <a:xfrm rot="2892361" flipH="1">
                <a:off x="1882" y="-1839"/>
                <a:ext cx="92" cy="3855"/>
              </a:xfrm>
              <a:prstGeom prst="rect">
                <a:avLst/>
              </a:prstGeom>
              <a:gradFill rotWithShape="1">
                <a:gsLst>
                  <a:gs pos="0">
                    <a:srgbClr val="77ADFD"/>
                  </a:gs>
                  <a:gs pos="100000">
                    <a:srgbClr val="375075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bevel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>
                  <a:solidFill>
                    <a:srgbClr val="000000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endParaRPr>
              </a:p>
            </p:txBody>
          </p:sp>
        </p:grpSp>
        <p:grpSp>
          <p:nvGrpSpPr>
            <p:cNvPr id="17447" name="Group 122"/>
            <p:cNvGrpSpPr>
              <a:grpSpLocks/>
            </p:cNvGrpSpPr>
            <p:nvPr/>
          </p:nvGrpSpPr>
          <p:grpSpPr bwMode="auto">
            <a:xfrm>
              <a:off x="0" y="0"/>
              <a:ext cx="58" cy="8118"/>
              <a:chOff x="0" y="0"/>
              <a:chExt cx="58" cy="8118"/>
            </a:xfrm>
          </p:grpSpPr>
          <p:grpSp>
            <p:nvGrpSpPr>
              <p:cNvPr id="17448" name="Group 123"/>
              <p:cNvGrpSpPr>
                <a:grpSpLocks/>
              </p:cNvGrpSpPr>
              <p:nvPr/>
            </p:nvGrpSpPr>
            <p:grpSpPr bwMode="auto">
              <a:xfrm rot="7938616">
                <a:off x="-2164" y="4062"/>
                <a:ext cx="4400" cy="44"/>
                <a:chOff x="0" y="0"/>
                <a:chExt cx="3900" cy="136"/>
              </a:xfrm>
            </p:grpSpPr>
            <p:sp>
              <p:nvSpPr>
                <p:cNvPr id="17536" name="Rectangle 124"/>
                <p:cNvSpPr>
                  <a:spLocks noChangeArrowheads="1"/>
                </p:cNvSpPr>
                <p:nvPr/>
              </p:nvSpPr>
              <p:spPr bwMode="auto">
                <a:xfrm rot="-2892361">
                  <a:off x="1927" y="-1883"/>
                  <a:ext cx="92" cy="3855"/>
                </a:xfrm>
                <a:prstGeom prst="rect">
                  <a:avLst/>
                </a:prstGeom>
                <a:gradFill rotWithShape="1">
                  <a:gsLst>
                    <a:gs pos="0">
                      <a:srgbClr val="77ADFD"/>
                    </a:gs>
                    <a:gs pos="100000">
                      <a:srgbClr val="375075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bevel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zh-CN">
                    <a:solidFill>
                      <a:srgbClr val="000000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endParaRPr>
                </a:p>
              </p:txBody>
            </p:sp>
            <p:sp>
              <p:nvSpPr>
                <p:cNvPr id="17537" name="Rectangle 125"/>
                <p:cNvSpPr>
                  <a:spLocks noChangeArrowheads="1"/>
                </p:cNvSpPr>
                <p:nvPr/>
              </p:nvSpPr>
              <p:spPr bwMode="auto">
                <a:xfrm rot="2892361" flipH="1">
                  <a:off x="1882" y="-1839"/>
                  <a:ext cx="92" cy="3855"/>
                </a:xfrm>
                <a:prstGeom prst="rect">
                  <a:avLst/>
                </a:prstGeom>
                <a:gradFill rotWithShape="1">
                  <a:gsLst>
                    <a:gs pos="0">
                      <a:srgbClr val="77ADFD"/>
                    </a:gs>
                    <a:gs pos="100000">
                      <a:srgbClr val="375075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bevel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zh-CN">
                    <a:solidFill>
                      <a:srgbClr val="000000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endParaRPr>
                </a:p>
              </p:txBody>
            </p:sp>
          </p:grpSp>
          <p:grpSp>
            <p:nvGrpSpPr>
              <p:cNvPr id="17449" name="Group 126"/>
              <p:cNvGrpSpPr>
                <a:grpSpLocks/>
              </p:cNvGrpSpPr>
              <p:nvPr/>
            </p:nvGrpSpPr>
            <p:grpSpPr bwMode="auto">
              <a:xfrm rot="6247137">
                <a:off x="-4035" y="4035"/>
                <a:ext cx="8118" cy="48"/>
                <a:chOff x="0" y="0"/>
                <a:chExt cx="3900" cy="136"/>
              </a:xfrm>
            </p:grpSpPr>
            <p:sp>
              <p:nvSpPr>
                <p:cNvPr id="17534" name="Rectangle 127"/>
                <p:cNvSpPr>
                  <a:spLocks noChangeArrowheads="1"/>
                </p:cNvSpPr>
                <p:nvPr/>
              </p:nvSpPr>
              <p:spPr bwMode="auto">
                <a:xfrm rot="-2892361">
                  <a:off x="1927" y="-1883"/>
                  <a:ext cx="92" cy="3855"/>
                </a:xfrm>
                <a:prstGeom prst="rect">
                  <a:avLst/>
                </a:prstGeom>
                <a:gradFill rotWithShape="1">
                  <a:gsLst>
                    <a:gs pos="0">
                      <a:srgbClr val="77ADFD"/>
                    </a:gs>
                    <a:gs pos="100000">
                      <a:srgbClr val="375075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bevel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zh-CN">
                    <a:solidFill>
                      <a:srgbClr val="000000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endParaRPr>
                </a:p>
              </p:txBody>
            </p:sp>
            <p:sp>
              <p:nvSpPr>
                <p:cNvPr id="17535" name="Rectangle 128"/>
                <p:cNvSpPr>
                  <a:spLocks noChangeArrowheads="1"/>
                </p:cNvSpPr>
                <p:nvPr/>
              </p:nvSpPr>
              <p:spPr bwMode="auto">
                <a:xfrm rot="2892361" flipH="1">
                  <a:off x="1882" y="-1839"/>
                  <a:ext cx="92" cy="3855"/>
                </a:xfrm>
                <a:prstGeom prst="rect">
                  <a:avLst/>
                </a:prstGeom>
                <a:gradFill rotWithShape="1">
                  <a:gsLst>
                    <a:gs pos="0">
                      <a:srgbClr val="77ADFD"/>
                    </a:gs>
                    <a:gs pos="100000">
                      <a:srgbClr val="375075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bevel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zh-CN">
                    <a:solidFill>
                      <a:srgbClr val="000000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endParaRPr>
                </a:p>
              </p:txBody>
            </p:sp>
          </p:grpSp>
        </p:grpSp>
      </p:grpSp>
      <p:grpSp>
        <p:nvGrpSpPr>
          <p:cNvPr id="17450" name="guangmang1111"/>
          <p:cNvGrpSpPr>
            <a:grpSpLocks/>
          </p:cNvGrpSpPr>
          <p:nvPr/>
        </p:nvGrpSpPr>
        <p:grpSpPr bwMode="auto">
          <a:xfrm>
            <a:off x="5643563" y="1892300"/>
            <a:ext cx="987425" cy="1252538"/>
            <a:chOff x="0" y="0"/>
            <a:chExt cx="739359" cy="1251314"/>
          </a:xfrm>
        </p:grpSpPr>
        <p:grpSp>
          <p:nvGrpSpPr>
            <p:cNvPr id="17451" name="Group 137"/>
            <p:cNvGrpSpPr>
              <a:grpSpLocks/>
            </p:cNvGrpSpPr>
            <p:nvPr/>
          </p:nvGrpSpPr>
          <p:grpSpPr bwMode="auto">
            <a:xfrm rot="2412997">
              <a:off x="32334" y="71674"/>
              <a:ext cx="667148" cy="1128985"/>
              <a:chOff x="0" y="0"/>
              <a:chExt cx="2132" cy="3607"/>
            </a:xfrm>
          </p:grpSpPr>
          <p:grpSp>
            <p:nvGrpSpPr>
              <p:cNvPr id="17452" name="Group 138"/>
              <p:cNvGrpSpPr>
                <a:grpSpLocks/>
              </p:cNvGrpSpPr>
              <p:nvPr/>
            </p:nvGrpSpPr>
            <p:grpSpPr bwMode="auto">
              <a:xfrm rot="20405624" flipH="1">
                <a:off x="1035" y="0"/>
                <a:ext cx="45" cy="3607"/>
                <a:chOff x="0" y="0"/>
                <a:chExt cx="58" cy="8118"/>
              </a:xfrm>
            </p:grpSpPr>
            <p:grpSp>
              <p:nvGrpSpPr>
                <p:cNvPr id="17453" name="Group 139"/>
                <p:cNvGrpSpPr>
                  <a:grpSpLocks/>
                </p:cNvGrpSpPr>
                <p:nvPr/>
              </p:nvGrpSpPr>
              <p:grpSpPr bwMode="auto">
                <a:xfrm rot="4912194">
                  <a:off x="-2175" y="4082"/>
                  <a:ext cx="4400" cy="44"/>
                  <a:chOff x="0" y="0"/>
                  <a:chExt cx="3900" cy="136"/>
                </a:xfrm>
              </p:grpSpPr>
              <p:sp>
                <p:nvSpPr>
                  <p:cNvPr id="17528" name="Rectangle 140"/>
                  <p:cNvSpPr>
                    <a:spLocks noChangeArrowheads="1"/>
                  </p:cNvSpPr>
                  <p:nvPr/>
                </p:nvSpPr>
                <p:spPr bwMode="auto">
                  <a:xfrm rot="-2892361">
                    <a:off x="1927" y="-1883"/>
                    <a:ext cx="92" cy="385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77ADFD"/>
                      </a:gs>
                      <a:gs pos="100000">
                        <a:srgbClr val="375075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bevel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zh-CN" altLang="zh-CN">
                      <a:solidFill>
                        <a:srgbClr val="000000"/>
                      </a:solidFill>
                      <a:latin typeface="Calibri" pitchFamily="34" charset="0"/>
                      <a:ea typeface="宋体" pitchFamily="2" charset="-122"/>
                      <a:sym typeface="Calibri" pitchFamily="34" charset="0"/>
                    </a:endParaRPr>
                  </a:p>
                </p:txBody>
              </p:sp>
              <p:sp>
                <p:nvSpPr>
                  <p:cNvPr id="17529" name="Rectangle 141"/>
                  <p:cNvSpPr>
                    <a:spLocks noChangeArrowheads="1"/>
                  </p:cNvSpPr>
                  <p:nvPr/>
                </p:nvSpPr>
                <p:spPr bwMode="auto">
                  <a:xfrm rot="2892361" flipH="1">
                    <a:off x="1882" y="-1839"/>
                    <a:ext cx="92" cy="385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77ADFD"/>
                      </a:gs>
                      <a:gs pos="100000">
                        <a:srgbClr val="375075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bevel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zh-CN" altLang="zh-CN">
                      <a:solidFill>
                        <a:srgbClr val="000000"/>
                      </a:solidFill>
                      <a:latin typeface="Calibri" pitchFamily="34" charset="0"/>
                      <a:ea typeface="宋体" pitchFamily="2" charset="-122"/>
                      <a:sym typeface="Calibri" pitchFamily="34" charset="0"/>
                    </a:endParaRPr>
                  </a:p>
                </p:txBody>
              </p:sp>
            </p:grpSp>
            <p:grpSp>
              <p:nvGrpSpPr>
                <p:cNvPr id="17454" name="Group 142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58" cy="8118"/>
                  <a:chOff x="0" y="0"/>
                  <a:chExt cx="58" cy="8118"/>
                </a:xfrm>
              </p:grpSpPr>
              <p:grpSp>
                <p:nvGrpSpPr>
                  <p:cNvPr id="17455" name="Group 143"/>
                  <p:cNvGrpSpPr>
                    <a:grpSpLocks/>
                  </p:cNvGrpSpPr>
                  <p:nvPr/>
                </p:nvGrpSpPr>
                <p:grpSpPr bwMode="auto">
                  <a:xfrm rot="7938616">
                    <a:off x="-2164" y="4062"/>
                    <a:ext cx="4400" cy="44"/>
                    <a:chOff x="0" y="0"/>
                    <a:chExt cx="3900" cy="136"/>
                  </a:xfrm>
                </p:grpSpPr>
                <p:sp>
                  <p:nvSpPr>
                    <p:cNvPr id="17526" name="Rectangle 144"/>
                    <p:cNvSpPr>
                      <a:spLocks noChangeArrowheads="1"/>
                    </p:cNvSpPr>
                    <p:nvPr/>
                  </p:nvSpPr>
                  <p:spPr bwMode="auto">
                    <a:xfrm rot="-2892361">
                      <a:off x="1927" y="-1883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/>
                        </a:gs>
                        <a:gs pos="100000">
                          <a:srgbClr val="375075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bevel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zh-CN">
                        <a:solidFill>
                          <a:srgbClr val="000000"/>
                        </a:solidFill>
                        <a:latin typeface="Calibri" pitchFamily="34" charset="0"/>
                        <a:ea typeface="宋体" pitchFamily="2" charset="-122"/>
                        <a:sym typeface="Calibri" pitchFamily="34" charset="0"/>
                      </a:endParaRPr>
                    </a:p>
                  </p:txBody>
                </p:sp>
                <p:sp>
                  <p:nvSpPr>
                    <p:cNvPr id="17527" name="Rectangle 145"/>
                    <p:cNvSpPr>
                      <a:spLocks noChangeArrowheads="1"/>
                    </p:cNvSpPr>
                    <p:nvPr/>
                  </p:nvSpPr>
                  <p:spPr bwMode="auto">
                    <a:xfrm rot="2892361" flipH="1">
                      <a:off x="1882" y="-1839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/>
                        </a:gs>
                        <a:gs pos="100000">
                          <a:srgbClr val="375075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bevel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zh-CN">
                        <a:solidFill>
                          <a:srgbClr val="000000"/>
                        </a:solidFill>
                        <a:latin typeface="Calibri" pitchFamily="34" charset="0"/>
                        <a:ea typeface="宋体" pitchFamily="2" charset="-122"/>
                        <a:sym typeface="Calibri" pitchFamily="34" charset="0"/>
                      </a:endParaRPr>
                    </a:p>
                  </p:txBody>
                </p:sp>
              </p:grpSp>
              <p:grpSp>
                <p:nvGrpSpPr>
                  <p:cNvPr id="17456" name="Group 146"/>
                  <p:cNvGrpSpPr>
                    <a:grpSpLocks/>
                  </p:cNvGrpSpPr>
                  <p:nvPr/>
                </p:nvGrpSpPr>
                <p:grpSpPr bwMode="auto">
                  <a:xfrm rot="6247137">
                    <a:off x="-4035" y="4035"/>
                    <a:ext cx="8118" cy="48"/>
                    <a:chOff x="0" y="0"/>
                    <a:chExt cx="3900" cy="136"/>
                  </a:xfrm>
                </p:grpSpPr>
                <p:sp>
                  <p:nvSpPr>
                    <p:cNvPr id="17524" name="Rectangle 147"/>
                    <p:cNvSpPr>
                      <a:spLocks noChangeArrowheads="1"/>
                    </p:cNvSpPr>
                    <p:nvPr/>
                  </p:nvSpPr>
                  <p:spPr bwMode="auto">
                    <a:xfrm rot="-2892361">
                      <a:off x="1927" y="-1883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/>
                        </a:gs>
                        <a:gs pos="100000">
                          <a:srgbClr val="375075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bevel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zh-CN">
                        <a:solidFill>
                          <a:srgbClr val="000000"/>
                        </a:solidFill>
                        <a:latin typeface="Calibri" pitchFamily="34" charset="0"/>
                        <a:ea typeface="宋体" pitchFamily="2" charset="-122"/>
                        <a:sym typeface="Calibri" pitchFamily="34" charset="0"/>
                      </a:endParaRPr>
                    </a:p>
                  </p:txBody>
                </p:sp>
                <p:sp>
                  <p:nvSpPr>
                    <p:cNvPr id="17525" name="Rectangle 148"/>
                    <p:cNvSpPr>
                      <a:spLocks noChangeArrowheads="1"/>
                    </p:cNvSpPr>
                    <p:nvPr/>
                  </p:nvSpPr>
                  <p:spPr bwMode="auto">
                    <a:xfrm rot="2892361" flipH="1">
                      <a:off x="1882" y="-1839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/>
                        </a:gs>
                        <a:gs pos="100000">
                          <a:srgbClr val="375075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bevel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zh-CN">
                        <a:solidFill>
                          <a:srgbClr val="000000"/>
                        </a:solidFill>
                        <a:latin typeface="Calibri" pitchFamily="34" charset="0"/>
                        <a:ea typeface="宋体" pitchFamily="2" charset="-122"/>
                        <a:sym typeface="Calibri" pitchFamily="34" charset="0"/>
                      </a:endParaRPr>
                    </a:p>
                  </p:txBody>
                </p:sp>
              </p:grpSp>
            </p:grpSp>
          </p:grpSp>
          <p:grpSp>
            <p:nvGrpSpPr>
              <p:cNvPr id="17457" name="Group 149"/>
              <p:cNvGrpSpPr>
                <a:grpSpLocks/>
              </p:cNvGrpSpPr>
              <p:nvPr/>
            </p:nvGrpSpPr>
            <p:grpSpPr bwMode="auto">
              <a:xfrm rot="3389031">
                <a:off x="1043" y="759"/>
                <a:ext cx="46" cy="2132"/>
                <a:chOff x="0" y="0"/>
                <a:chExt cx="58" cy="8118"/>
              </a:xfrm>
            </p:grpSpPr>
            <p:grpSp>
              <p:nvGrpSpPr>
                <p:cNvPr id="17458" name="Group 150"/>
                <p:cNvGrpSpPr>
                  <a:grpSpLocks/>
                </p:cNvGrpSpPr>
                <p:nvPr/>
              </p:nvGrpSpPr>
              <p:grpSpPr bwMode="auto">
                <a:xfrm rot="4912194">
                  <a:off x="-2175" y="4082"/>
                  <a:ext cx="4400" cy="44"/>
                  <a:chOff x="0" y="0"/>
                  <a:chExt cx="3900" cy="136"/>
                </a:xfrm>
              </p:grpSpPr>
              <p:sp>
                <p:nvSpPr>
                  <p:cNvPr id="17518" name="Rectangle 151"/>
                  <p:cNvSpPr>
                    <a:spLocks noChangeArrowheads="1"/>
                  </p:cNvSpPr>
                  <p:nvPr/>
                </p:nvSpPr>
                <p:spPr bwMode="auto">
                  <a:xfrm rot="-2892361">
                    <a:off x="1927" y="-1883"/>
                    <a:ext cx="92" cy="385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77ADFD"/>
                      </a:gs>
                      <a:gs pos="100000">
                        <a:srgbClr val="375075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bevel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zh-CN" altLang="zh-CN">
                      <a:solidFill>
                        <a:srgbClr val="000000"/>
                      </a:solidFill>
                      <a:latin typeface="Calibri" pitchFamily="34" charset="0"/>
                      <a:ea typeface="宋体" pitchFamily="2" charset="-122"/>
                      <a:sym typeface="Calibri" pitchFamily="34" charset="0"/>
                    </a:endParaRPr>
                  </a:p>
                </p:txBody>
              </p:sp>
              <p:sp>
                <p:nvSpPr>
                  <p:cNvPr id="17519" name="Rectangle 152"/>
                  <p:cNvSpPr>
                    <a:spLocks noChangeArrowheads="1"/>
                  </p:cNvSpPr>
                  <p:nvPr/>
                </p:nvSpPr>
                <p:spPr bwMode="auto">
                  <a:xfrm rot="2892361" flipH="1">
                    <a:off x="1882" y="-1839"/>
                    <a:ext cx="92" cy="385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77ADFD"/>
                      </a:gs>
                      <a:gs pos="100000">
                        <a:srgbClr val="375075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bevel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zh-CN" altLang="zh-CN">
                      <a:solidFill>
                        <a:srgbClr val="000000"/>
                      </a:solidFill>
                      <a:latin typeface="Calibri" pitchFamily="34" charset="0"/>
                      <a:ea typeface="宋体" pitchFamily="2" charset="-122"/>
                      <a:sym typeface="Calibri" pitchFamily="34" charset="0"/>
                    </a:endParaRPr>
                  </a:p>
                </p:txBody>
              </p:sp>
            </p:grpSp>
            <p:grpSp>
              <p:nvGrpSpPr>
                <p:cNvPr id="17459" name="Group 153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58" cy="8118"/>
                  <a:chOff x="0" y="0"/>
                  <a:chExt cx="58" cy="8118"/>
                </a:xfrm>
              </p:grpSpPr>
              <p:grpSp>
                <p:nvGrpSpPr>
                  <p:cNvPr id="17460" name="Group 154"/>
                  <p:cNvGrpSpPr>
                    <a:grpSpLocks/>
                  </p:cNvGrpSpPr>
                  <p:nvPr/>
                </p:nvGrpSpPr>
                <p:grpSpPr bwMode="auto">
                  <a:xfrm rot="7938616">
                    <a:off x="-2164" y="4062"/>
                    <a:ext cx="4400" cy="44"/>
                    <a:chOff x="0" y="0"/>
                    <a:chExt cx="3900" cy="136"/>
                  </a:xfrm>
                </p:grpSpPr>
                <p:sp>
                  <p:nvSpPr>
                    <p:cNvPr id="17516" name="Rectangle 155"/>
                    <p:cNvSpPr>
                      <a:spLocks noChangeArrowheads="1"/>
                    </p:cNvSpPr>
                    <p:nvPr/>
                  </p:nvSpPr>
                  <p:spPr bwMode="auto">
                    <a:xfrm rot="-2892361">
                      <a:off x="1927" y="-1883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/>
                        </a:gs>
                        <a:gs pos="100000">
                          <a:srgbClr val="375075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bevel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zh-CN">
                        <a:solidFill>
                          <a:srgbClr val="000000"/>
                        </a:solidFill>
                        <a:latin typeface="Calibri" pitchFamily="34" charset="0"/>
                        <a:ea typeface="宋体" pitchFamily="2" charset="-122"/>
                        <a:sym typeface="Calibri" pitchFamily="34" charset="0"/>
                      </a:endParaRPr>
                    </a:p>
                  </p:txBody>
                </p:sp>
                <p:sp>
                  <p:nvSpPr>
                    <p:cNvPr id="17517" name="Rectangle 156"/>
                    <p:cNvSpPr>
                      <a:spLocks noChangeArrowheads="1"/>
                    </p:cNvSpPr>
                    <p:nvPr/>
                  </p:nvSpPr>
                  <p:spPr bwMode="auto">
                    <a:xfrm rot="2892361" flipH="1">
                      <a:off x="1882" y="-1839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/>
                        </a:gs>
                        <a:gs pos="100000">
                          <a:srgbClr val="375075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bevel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zh-CN">
                        <a:solidFill>
                          <a:srgbClr val="000000"/>
                        </a:solidFill>
                        <a:latin typeface="Calibri" pitchFamily="34" charset="0"/>
                        <a:ea typeface="宋体" pitchFamily="2" charset="-122"/>
                        <a:sym typeface="Calibri" pitchFamily="34" charset="0"/>
                      </a:endParaRPr>
                    </a:p>
                  </p:txBody>
                </p:sp>
              </p:grpSp>
              <p:grpSp>
                <p:nvGrpSpPr>
                  <p:cNvPr id="17461" name="Group 157"/>
                  <p:cNvGrpSpPr>
                    <a:grpSpLocks/>
                  </p:cNvGrpSpPr>
                  <p:nvPr/>
                </p:nvGrpSpPr>
                <p:grpSpPr bwMode="auto">
                  <a:xfrm rot="6247137">
                    <a:off x="-4035" y="4035"/>
                    <a:ext cx="8118" cy="48"/>
                    <a:chOff x="0" y="0"/>
                    <a:chExt cx="3900" cy="136"/>
                  </a:xfrm>
                </p:grpSpPr>
                <p:sp>
                  <p:nvSpPr>
                    <p:cNvPr id="17514" name="Rectangle 158"/>
                    <p:cNvSpPr>
                      <a:spLocks noChangeArrowheads="1"/>
                    </p:cNvSpPr>
                    <p:nvPr/>
                  </p:nvSpPr>
                  <p:spPr bwMode="auto">
                    <a:xfrm rot="-2892361">
                      <a:off x="1927" y="-1883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/>
                        </a:gs>
                        <a:gs pos="100000">
                          <a:srgbClr val="375075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bevel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zh-CN">
                        <a:solidFill>
                          <a:srgbClr val="000000"/>
                        </a:solidFill>
                        <a:latin typeface="Calibri" pitchFamily="34" charset="0"/>
                        <a:ea typeface="宋体" pitchFamily="2" charset="-122"/>
                        <a:sym typeface="Calibri" pitchFamily="34" charset="0"/>
                      </a:endParaRPr>
                    </a:p>
                  </p:txBody>
                </p:sp>
                <p:sp>
                  <p:nvSpPr>
                    <p:cNvPr id="17515" name="Rectangle 159"/>
                    <p:cNvSpPr>
                      <a:spLocks noChangeArrowheads="1"/>
                    </p:cNvSpPr>
                    <p:nvPr/>
                  </p:nvSpPr>
                  <p:spPr bwMode="auto">
                    <a:xfrm rot="2892361" flipH="1">
                      <a:off x="1882" y="-1839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/>
                        </a:gs>
                        <a:gs pos="100000">
                          <a:srgbClr val="375075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bevel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zh-CN">
                        <a:solidFill>
                          <a:srgbClr val="000000"/>
                        </a:solidFill>
                        <a:latin typeface="Calibri" pitchFamily="34" charset="0"/>
                        <a:ea typeface="宋体" pitchFamily="2" charset="-122"/>
                        <a:sym typeface="Calibri" pitchFamily="34" charset="0"/>
                      </a:endParaRPr>
                    </a:p>
                  </p:txBody>
                </p:sp>
              </p:grpSp>
            </p:grpSp>
          </p:grpSp>
        </p:grpSp>
        <p:grpSp>
          <p:nvGrpSpPr>
            <p:cNvPr id="17462" name="Group 160"/>
            <p:cNvGrpSpPr>
              <a:grpSpLocks/>
            </p:cNvGrpSpPr>
            <p:nvPr/>
          </p:nvGrpSpPr>
          <p:grpSpPr bwMode="auto">
            <a:xfrm rot="370324">
              <a:off x="0" y="0"/>
              <a:ext cx="739359" cy="1251314"/>
              <a:chOff x="0" y="0"/>
              <a:chExt cx="2132" cy="3607"/>
            </a:xfrm>
          </p:grpSpPr>
          <p:grpSp>
            <p:nvGrpSpPr>
              <p:cNvPr id="17463" name="Group 161"/>
              <p:cNvGrpSpPr>
                <a:grpSpLocks/>
              </p:cNvGrpSpPr>
              <p:nvPr/>
            </p:nvGrpSpPr>
            <p:grpSpPr bwMode="auto">
              <a:xfrm rot="20405624" flipH="1">
                <a:off x="1035" y="0"/>
                <a:ext cx="45" cy="3607"/>
                <a:chOff x="0" y="0"/>
                <a:chExt cx="58" cy="8118"/>
              </a:xfrm>
            </p:grpSpPr>
            <p:grpSp>
              <p:nvGrpSpPr>
                <p:cNvPr id="18178" name="Group 162"/>
                <p:cNvGrpSpPr>
                  <a:grpSpLocks/>
                </p:cNvGrpSpPr>
                <p:nvPr/>
              </p:nvGrpSpPr>
              <p:grpSpPr bwMode="auto">
                <a:xfrm rot="4912194">
                  <a:off x="-2175" y="4082"/>
                  <a:ext cx="4400" cy="44"/>
                  <a:chOff x="0" y="0"/>
                  <a:chExt cx="3900" cy="136"/>
                </a:xfrm>
              </p:grpSpPr>
              <p:sp>
                <p:nvSpPr>
                  <p:cNvPr id="17506" name="Rectangle 163"/>
                  <p:cNvSpPr>
                    <a:spLocks noChangeArrowheads="1"/>
                  </p:cNvSpPr>
                  <p:nvPr/>
                </p:nvSpPr>
                <p:spPr bwMode="auto">
                  <a:xfrm rot="-2892361">
                    <a:off x="1927" y="-1883"/>
                    <a:ext cx="92" cy="385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77ADFD"/>
                      </a:gs>
                      <a:gs pos="100000">
                        <a:srgbClr val="375075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bevel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zh-CN" altLang="zh-CN">
                      <a:solidFill>
                        <a:srgbClr val="000000"/>
                      </a:solidFill>
                      <a:latin typeface="Calibri" pitchFamily="34" charset="0"/>
                      <a:ea typeface="宋体" pitchFamily="2" charset="-122"/>
                      <a:sym typeface="Calibri" pitchFamily="34" charset="0"/>
                    </a:endParaRPr>
                  </a:p>
                </p:txBody>
              </p:sp>
              <p:sp>
                <p:nvSpPr>
                  <p:cNvPr id="17507" name="Rectangle 164"/>
                  <p:cNvSpPr>
                    <a:spLocks noChangeArrowheads="1"/>
                  </p:cNvSpPr>
                  <p:nvPr/>
                </p:nvSpPr>
                <p:spPr bwMode="auto">
                  <a:xfrm rot="2892361" flipH="1">
                    <a:off x="1882" y="-1839"/>
                    <a:ext cx="92" cy="385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77ADFD"/>
                      </a:gs>
                      <a:gs pos="100000">
                        <a:srgbClr val="375075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bevel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zh-CN" altLang="zh-CN">
                      <a:solidFill>
                        <a:srgbClr val="000000"/>
                      </a:solidFill>
                      <a:latin typeface="Calibri" pitchFamily="34" charset="0"/>
                      <a:ea typeface="宋体" pitchFamily="2" charset="-122"/>
                      <a:sym typeface="Calibri" pitchFamily="34" charset="0"/>
                    </a:endParaRPr>
                  </a:p>
                </p:txBody>
              </p:sp>
            </p:grpSp>
            <p:grpSp>
              <p:nvGrpSpPr>
                <p:cNvPr id="18179" name="Group 165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58" cy="8118"/>
                  <a:chOff x="0" y="0"/>
                  <a:chExt cx="58" cy="8118"/>
                </a:xfrm>
              </p:grpSpPr>
              <p:grpSp>
                <p:nvGrpSpPr>
                  <p:cNvPr id="18180" name="Group 166"/>
                  <p:cNvGrpSpPr>
                    <a:grpSpLocks/>
                  </p:cNvGrpSpPr>
                  <p:nvPr/>
                </p:nvGrpSpPr>
                <p:grpSpPr bwMode="auto">
                  <a:xfrm rot="7938616">
                    <a:off x="-2164" y="4062"/>
                    <a:ext cx="4400" cy="44"/>
                    <a:chOff x="0" y="0"/>
                    <a:chExt cx="3900" cy="136"/>
                  </a:xfrm>
                </p:grpSpPr>
                <p:sp>
                  <p:nvSpPr>
                    <p:cNvPr id="17504" name="Rectangle 167"/>
                    <p:cNvSpPr>
                      <a:spLocks noChangeArrowheads="1"/>
                    </p:cNvSpPr>
                    <p:nvPr/>
                  </p:nvSpPr>
                  <p:spPr bwMode="auto">
                    <a:xfrm rot="-2892361">
                      <a:off x="1927" y="-1883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/>
                        </a:gs>
                        <a:gs pos="100000">
                          <a:srgbClr val="375075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bevel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zh-CN">
                        <a:solidFill>
                          <a:srgbClr val="000000"/>
                        </a:solidFill>
                        <a:latin typeface="Calibri" pitchFamily="34" charset="0"/>
                        <a:ea typeface="宋体" pitchFamily="2" charset="-122"/>
                        <a:sym typeface="Calibri" pitchFamily="34" charset="0"/>
                      </a:endParaRPr>
                    </a:p>
                  </p:txBody>
                </p:sp>
                <p:sp>
                  <p:nvSpPr>
                    <p:cNvPr id="17505" name="Rectangle 168"/>
                    <p:cNvSpPr>
                      <a:spLocks noChangeArrowheads="1"/>
                    </p:cNvSpPr>
                    <p:nvPr/>
                  </p:nvSpPr>
                  <p:spPr bwMode="auto">
                    <a:xfrm rot="2892361" flipH="1">
                      <a:off x="1882" y="-1839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/>
                        </a:gs>
                        <a:gs pos="100000">
                          <a:srgbClr val="375075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bevel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zh-CN">
                        <a:solidFill>
                          <a:srgbClr val="000000"/>
                        </a:solidFill>
                        <a:latin typeface="Calibri" pitchFamily="34" charset="0"/>
                        <a:ea typeface="宋体" pitchFamily="2" charset="-122"/>
                        <a:sym typeface="Calibri" pitchFamily="34" charset="0"/>
                      </a:endParaRPr>
                    </a:p>
                  </p:txBody>
                </p:sp>
              </p:grpSp>
              <p:grpSp>
                <p:nvGrpSpPr>
                  <p:cNvPr id="18181" name="Group 169"/>
                  <p:cNvGrpSpPr>
                    <a:grpSpLocks/>
                  </p:cNvGrpSpPr>
                  <p:nvPr/>
                </p:nvGrpSpPr>
                <p:grpSpPr bwMode="auto">
                  <a:xfrm rot="6247137">
                    <a:off x="-4035" y="4035"/>
                    <a:ext cx="8118" cy="48"/>
                    <a:chOff x="0" y="0"/>
                    <a:chExt cx="3900" cy="136"/>
                  </a:xfrm>
                </p:grpSpPr>
                <p:sp>
                  <p:nvSpPr>
                    <p:cNvPr id="17502" name="Rectangle 170"/>
                    <p:cNvSpPr>
                      <a:spLocks noChangeArrowheads="1"/>
                    </p:cNvSpPr>
                    <p:nvPr/>
                  </p:nvSpPr>
                  <p:spPr bwMode="auto">
                    <a:xfrm rot="-2892361">
                      <a:off x="1927" y="-1883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/>
                        </a:gs>
                        <a:gs pos="100000">
                          <a:srgbClr val="375075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bevel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zh-CN">
                        <a:solidFill>
                          <a:srgbClr val="000000"/>
                        </a:solidFill>
                        <a:latin typeface="Calibri" pitchFamily="34" charset="0"/>
                        <a:ea typeface="宋体" pitchFamily="2" charset="-122"/>
                        <a:sym typeface="Calibri" pitchFamily="34" charset="0"/>
                      </a:endParaRPr>
                    </a:p>
                  </p:txBody>
                </p:sp>
                <p:sp>
                  <p:nvSpPr>
                    <p:cNvPr id="17503" name="Rectangle 171"/>
                    <p:cNvSpPr>
                      <a:spLocks noChangeArrowheads="1"/>
                    </p:cNvSpPr>
                    <p:nvPr/>
                  </p:nvSpPr>
                  <p:spPr bwMode="auto">
                    <a:xfrm rot="2892361" flipH="1">
                      <a:off x="1882" y="-1839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/>
                        </a:gs>
                        <a:gs pos="100000">
                          <a:srgbClr val="375075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bevel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zh-CN">
                        <a:solidFill>
                          <a:srgbClr val="000000"/>
                        </a:solidFill>
                        <a:latin typeface="Calibri" pitchFamily="34" charset="0"/>
                        <a:ea typeface="宋体" pitchFamily="2" charset="-122"/>
                        <a:sym typeface="Calibri" pitchFamily="34" charset="0"/>
                      </a:endParaRPr>
                    </a:p>
                  </p:txBody>
                </p:sp>
              </p:grpSp>
            </p:grpSp>
          </p:grpSp>
          <p:grpSp>
            <p:nvGrpSpPr>
              <p:cNvPr id="18190" name="Group 172"/>
              <p:cNvGrpSpPr>
                <a:grpSpLocks/>
              </p:cNvGrpSpPr>
              <p:nvPr/>
            </p:nvGrpSpPr>
            <p:grpSpPr bwMode="auto">
              <a:xfrm rot="3389031">
                <a:off x="1043" y="759"/>
                <a:ext cx="46" cy="2132"/>
                <a:chOff x="0" y="0"/>
                <a:chExt cx="58" cy="8118"/>
              </a:xfrm>
            </p:grpSpPr>
            <p:grpSp>
              <p:nvGrpSpPr>
                <p:cNvPr id="18191" name="Group 173"/>
                <p:cNvGrpSpPr>
                  <a:grpSpLocks/>
                </p:cNvGrpSpPr>
                <p:nvPr/>
              </p:nvGrpSpPr>
              <p:grpSpPr bwMode="auto">
                <a:xfrm rot="4912194">
                  <a:off x="-2175" y="4082"/>
                  <a:ext cx="4400" cy="44"/>
                  <a:chOff x="0" y="0"/>
                  <a:chExt cx="3900" cy="136"/>
                </a:xfrm>
              </p:grpSpPr>
              <p:sp>
                <p:nvSpPr>
                  <p:cNvPr id="17496" name="Rectangle 174"/>
                  <p:cNvSpPr>
                    <a:spLocks noChangeArrowheads="1"/>
                  </p:cNvSpPr>
                  <p:nvPr/>
                </p:nvSpPr>
                <p:spPr bwMode="auto">
                  <a:xfrm rot="-2892361">
                    <a:off x="1927" y="-1883"/>
                    <a:ext cx="92" cy="385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77ADFD"/>
                      </a:gs>
                      <a:gs pos="100000">
                        <a:srgbClr val="375075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bevel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zh-CN" altLang="zh-CN">
                      <a:solidFill>
                        <a:srgbClr val="000000"/>
                      </a:solidFill>
                      <a:latin typeface="Calibri" pitchFamily="34" charset="0"/>
                      <a:ea typeface="宋体" pitchFamily="2" charset="-122"/>
                      <a:sym typeface="Calibri" pitchFamily="34" charset="0"/>
                    </a:endParaRPr>
                  </a:p>
                </p:txBody>
              </p:sp>
              <p:sp>
                <p:nvSpPr>
                  <p:cNvPr id="17497" name="Rectangle 175"/>
                  <p:cNvSpPr>
                    <a:spLocks noChangeArrowheads="1"/>
                  </p:cNvSpPr>
                  <p:nvPr/>
                </p:nvSpPr>
                <p:spPr bwMode="auto">
                  <a:xfrm rot="2892361" flipH="1">
                    <a:off x="1882" y="-1839"/>
                    <a:ext cx="92" cy="385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77ADFD"/>
                      </a:gs>
                      <a:gs pos="100000">
                        <a:srgbClr val="375075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bevel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zh-CN" altLang="zh-CN">
                      <a:solidFill>
                        <a:srgbClr val="000000"/>
                      </a:solidFill>
                      <a:latin typeface="Calibri" pitchFamily="34" charset="0"/>
                      <a:ea typeface="宋体" pitchFamily="2" charset="-122"/>
                      <a:sym typeface="Calibri" pitchFamily="34" charset="0"/>
                    </a:endParaRPr>
                  </a:p>
                </p:txBody>
              </p:sp>
            </p:grpSp>
            <p:grpSp>
              <p:nvGrpSpPr>
                <p:cNvPr id="18192" name="Group 176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58" cy="8118"/>
                  <a:chOff x="0" y="0"/>
                  <a:chExt cx="58" cy="8118"/>
                </a:xfrm>
              </p:grpSpPr>
              <p:grpSp>
                <p:nvGrpSpPr>
                  <p:cNvPr id="18193" name="Group 177"/>
                  <p:cNvGrpSpPr>
                    <a:grpSpLocks/>
                  </p:cNvGrpSpPr>
                  <p:nvPr/>
                </p:nvGrpSpPr>
                <p:grpSpPr bwMode="auto">
                  <a:xfrm rot="7938616">
                    <a:off x="-2164" y="4062"/>
                    <a:ext cx="4400" cy="44"/>
                    <a:chOff x="0" y="0"/>
                    <a:chExt cx="3900" cy="136"/>
                  </a:xfrm>
                </p:grpSpPr>
                <p:sp>
                  <p:nvSpPr>
                    <p:cNvPr id="17494" name="Rectangle 178"/>
                    <p:cNvSpPr>
                      <a:spLocks noChangeArrowheads="1"/>
                    </p:cNvSpPr>
                    <p:nvPr/>
                  </p:nvSpPr>
                  <p:spPr bwMode="auto">
                    <a:xfrm rot="-2892361">
                      <a:off x="1927" y="-1883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/>
                        </a:gs>
                        <a:gs pos="100000">
                          <a:srgbClr val="375075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bevel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zh-CN">
                        <a:solidFill>
                          <a:srgbClr val="000000"/>
                        </a:solidFill>
                        <a:latin typeface="Calibri" pitchFamily="34" charset="0"/>
                        <a:ea typeface="宋体" pitchFamily="2" charset="-122"/>
                        <a:sym typeface="Calibri" pitchFamily="34" charset="0"/>
                      </a:endParaRPr>
                    </a:p>
                  </p:txBody>
                </p:sp>
                <p:sp>
                  <p:nvSpPr>
                    <p:cNvPr id="17495" name="Rectangle 179"/>
                    <p:cNvSpPr>
                      <a:spLocks noChangeArrowheads="1"/>
                    </p:cNvSpPr>
                    <p:nvPr/>
                  </p:nvSpPr>
                  <p:spPr bwMode="auto">
                    <a:xfrm rot="2892361" flipH="1">
                      <a:off x="1882" y="-1839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/>
                        </a:gs>
                        <a:gs pos="100000">
                          <a:srgbClr val="375075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bevel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zh-CN">
                        <a:solidFill>
                          <a:srgbClr val="000000"/>
                        </a:solidFill>
                        <a:latin typeface="Calibri" pitchFamily="34" charset="0"/>
                        <a:ea typeface="宋体" pitchFamily="2" charset="-122"/>
                        <a:sym typeface="Calibri" pitchFamily="34" charset="0"/>
                      </a:endParaRPr>
                    </a:p>
                  </p:txBody>
                </p:sp>
              </p:grpSp>
              <p:grpSp>
                <p:nvGrpSpPr>
                  <p:cNvPr id="18194" name="Group 180"/>
                  <p:cNvGrpSpPr>
                    <a:grpSpLocks/>
                  </p:cNvGrpSpPr>
                  <p:nvPr/>
                </p:nvGrpSpPr>
                <p:grpSpPr bwMode="auto">
                  <a:xfrm rot="6247137">
                    <a:off x="-4035" y="4035"/>
                    <a:ext cx="8118" cy="48"/>
                    <a:chOff x="0" y="0"/>
                    <a:chExt cx="3900" cy="136"/>
                  </a:xfrm>
                </p:grpSpPr>
                <p:sp>
                  <p:nvSpPr>
                    <p:cNvPr id="17492" name="Rectangle 181"/>
                    <p:cNvSpPr>
                      <a:spLocks noChangeArrowheads="1"/>
                    </p:cNvSpPr>
                    <p:nvPr/>
                  </p:nvSpPr>
                  <p:spPr bwMode="auto">
                    <a:xfrm rot="-2892361">
                      <a:off x="1927" y="-1883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/>
                        </a:gs>
                        <a:gs pos="100000">
                          <a:srgbClr val="375075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bevel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zh-CN">
                        <a:solidFill>
                          <a:srgbClr val="000000"/>
                        </a:solidFill>
                        <a:latin typeface="Calibri" pitchFamily="34" charset="0"/>
                        <a:ea typeface="宋体" pitchFamily="2" charset="-122"/>
                        <a:sym typeface="Calibri" pitchFamily="34" charset="0"/>
                      </a:endParaRPr>
                    </a:p>
                  </p:txBody>
                </p:sp>
                <p:sp>
                  <p:nvSpPr>
                    <p:cNvPr id="17493" name="Rectangle 182"/>
                    <p:cNvSpPr>
                      <a:spLocks noChangeArrowheads="1"/>
                    </p:cNvSpPr>
                    <p:nvPr/>
                  </p:nvSpPr>
                  <p:spPr bwMode="auto">
                    <a:xfrm rot="2892361" flipH="1">
                      <a:off x="1882" y="-1839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/>
                        </a:gs>
                        <a:gs pos="100000">
                          <a:srgbClr val="375075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bevel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zh-CN">
                        <a:solidFill>
                          <a:srgbClr val="000000"/>
                        </a:solidFill>
                        <a:latin typeface="Calibri" pitchFamily="34" charset="0"/>
                        <a:ea typeface="宋体" pitchFamily="2" charset="-122"/>
                        <a:sym typeface="Calibri" pitchFamily="34" charset="0"/>
                      </a:endParaRPr>
                    </a:p>
                  </p:txBody>
                </p:sp>
              </p:grpSp>
            </p:grpSp>
          </p:grpSp>
        </p:grpSp>
      </p:grpSp>
      <p:grpSp>
        <p:nvGrpSpPr>
          <p:cNvPr id="18195" name="光晕4"/>
          <p:cNvGrpSpPr>
            <a:grpSpLocks/>
          </p:cNvGrpSpPr>
          <p:nvPr/>
        </p:nvGrpSpPr>
        <p:grpSpPr bwMode="auto">
          <a:xfrm>
            <a:off x="4343400" y="1206500"/>
            <a:ext cx="3521075" cy="2640013"/>
            <a:chOff x="0" y="0"/>
            <a:chExt cx="2639492" cy="2639508"/>
          </a:xfrm>
        </p:grpSpPr>
        <p:grpSp>
          <p:nvGrpSpPr>
            <p:cNvPr id="18196" name="Group 129"/>
            <p:cNvGrpSpPr>
              <a:grpSpLocks/>
            </p:cNvGrpSpPr>
            <p:nvPr/>
          </p:nvGrpSpPr>
          <p:grpSpPr bwMode="auto">
            <a:xfrm>
              <a:off x="558955" y="557766"/>
              <a:ext cx="1540153" cy="1540162"/>
              <a:chOff x="0" y="0"/>
              <a:chExt cx="2858" cy="2858"/>
            </a:xfrm>
          </p:grpSpPr>
          <p:sp>
            <p:nvSpPr>
              <p:cNvPr id="17477" name="Oval 13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858" cy="2858"/>
              </a:xfrm>
              <a:prstGeom prst="ellipse">
                <a:avLst/>
              </a:prstGeom>
              <a:gradFill rotWithShape="1">
                <a:gsLst>
                  <a:gs pos="0">
                    <a:srgbClr val="5197FD"/>
                  </a:gs>
                  <a:gs pos="100000">
                    <a:srgbClr val="254474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>
                  <a:solidFill>
                    <a:srgbClr val="000000"/>
                  </a:solidFill>
                  <a:latin typeface="Franklin Gothic Book" pitchFamily="34" charset="0"/>
                  <a:ea typeface="黑体" pitchFamily="49" charset="-122"/>
                  <a:sym typeface="Franklin Gothic Book" pitchFamily="34" charset="0"/>
                </a:endParaRPr>
              </a:p>
            </p:txBody>
          </p:sp>
          <p:sp>
            <p:nvSpPr>
              <p:cNvPr id="17478" name="Oval 131"/>
              <p:cNvSpPr>
                <a:spLocks noChangeArrowheads="1"/>
              </p:cNvSpPr>
              <p:nvPr/>
            </p:nvSpPr>
            <p:spPr bwMode="auto">
              <a:xfrm>
                <a:off x="228" y="272"/>
                <a:ext cx="2313" cy="2313"/>
              </a:xfrm>
              <a:prstGeom prst="ellipse">
                <a:avLst/>
              </a:prstGeom>
              <a:gradFill rotWithShape="1">
                <a:gsLst>
                  <a:gs pos="0">
                    <a:srgbClr val="5197FD"/>
                  </a:gs>
                  <a:gs pos="100000">
                    <a:srgbClr val="254474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>
                  <a:solidFill>
                    <a:srgbClr val="000000"/>
                  </a:solidFill>
                  <a:latin typeface="Franklin Gothic Book" pitchFamily="34" charset="0"/>
                  <a:ea typeface="黑体" pitchFamily="49" charset="-122"/>
                  <a:sym typeface="Franklin Gothic Book" pitchFamily="34" charset="0"/>
                </a:endParaRPr>
              </a:p>
            </p:txBody>
          </p:sp>
          <p:sp>
            <p:nvSpPr>
              <p:cNvPr id="17479" name="Oval 132"/>
              <p:cNvSpPr>
                <a:spLocks noChangeArrowheads="1"/>
              </p:cNvSpPr>
              <p:nvPr/>
            </p:nvSpPr>
            <p:spPr bwMode="auto">
              <a:xfrm>
                <a:off x="499" y="453"/>
                <a:ext cx="1904" cy="1904"/>
              </a:xfrm>
              <a:prstGeom prst="ellipse">
                <a:avLst/>
              </a:prstGeom>
              <a:gradFill rotWithShape="1">
                <a:gsLst>
                  <a:gs pos="0">
                    <a:srgbClr val="5197FD"/>
                  </a:gs>
                  <a:gs pos="100000">
                    <a:srgbClr val="254474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>
                  <a:solidFill>
                    <a:srgbClr val="000000"/>
                  </a:solidFill>
                  <a:latin typeface="Franklin Gothic Book" pitchFamily="34" charset="0"/>
                  <a:ea typeface="黑体" pitchFamily="49" charset="-122"/>
                  <a:sym typeface="Franklin Gothic Book" pitchFamily="34" charset="0"/>
                </a:endParaRPr>
              </a:p>
            </p:txBody>
          </p:sp>
          <p:sp>
            <p:nvSpPr>
              <p:cNvPr id="17480" name="Oval 133"/>
              <p:cNvSpPr>
                <a:spLocks noChangeArrowheads="1"/>
              </p:cNvSpPr>
              <p:nvPr/>
            </p:nvSpPr>
            <p:spPr bwMode="auto">
              <a:xfrm>
                <a:off x="681" y="725"/>
                <a:ext cx="1405" cy="1405"/>
              </a:xfrm>
              <a:prstGeom prst="ellipse">
                <a:avLst/>
              </a:prstGeom>
              <a:gradFill rotWithShape="1">
                <a:gsLst>
                  <a:gs pos="0">
                    <a:srgbClr val="5197FD"/>
                  </a:gs>
                  <a:gs pos="100000">
                    <a:srgbClr val="254474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>
                  <a:solidFill>
                    <a:srgbClr val="000000"/>
                  </a:solidFill>
                  <a:latin typeface="Franklin Gothic Book" pitchFamily="34" charset="0"/>
                  <a:ea typeface="黑体" pitchFamily="49" charset="-122"/>
                  <a:sym typeface="Franklin Gothic Book" pitchFamily="34" charset="0"/>
                </a:endParaRPr>
              </a:p>
            </p:txBody>
          </p:sp>
          <p:sp>
            <p:nvSpPr>
              <p:cNvPr id="17481" name="Oval 134"/>
              <p:cNvSpPr>
                <a:spLocks noChangeArrowheads="1"/>
              </p:cNvSpPr>
              <p:nvPr/>
            </p:nvSpPr>
            <p:spPr bwMode="auto">
              <a:xfrm>
                <a:off x="953" y="907"/>
                <a:ext cx="951" cy="951"/>
              </a:xfrm>
              <a:prstGeom prst="ellipse">
                <a:avLst/>
              </a:prstGeom>
              <a:gradFill rotWithShape="1">
                <a:gsLst>
                  <a:gs pos="0">
                    <a:srgbClr val="5197FD"/>
                  </a:gs>
                  <a:gs pos="100000">
                    <a:srgbClr val="254474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>
                  <a:solidFill>
                    <a:srgbClr val="000000"/>
                  </a:solidFill>
                  <a:latin typeface="Franklin Gothic Book" pitchFamily="34" charset="0"/>
                  <a:ea typeface="黑体" pitchFamily="49" charset="-122"/>
                  <a:sym typeface="Franklin Gothic Book" pitchFamily="34" charset="0"/>
                </a:endParaRPr>
              </a:p>
            </p:txBody>
          </p:sp>
          <p:sp>
            <p:nvSpPr>
              <p:cNvPr id="17482" name="Oval 135"/>
              <p:cNvSpPr>
                <a:spLocks noChangeArrowheads="1"/>
              </p:cNvSpPr>
              <p:nvPr/>
            </p:nvSpPr>
            <p:spPr bwMode="auto">
              <a:xfrm>
                <a:off x="1134" y="1134"/>
                <a:ext cx="588" cy="588"/>
              </a:xfrm>
              <a:prstGeom prst="ellipse">
                <a:avLst/>
              </a:prstGeom>
              <a:gradFill rotWithShape="1">
                <a:gsLst>
                  <a:gs pos="0">
                    <a:srgbClr val="5197FD"/>
                  </a:gs>
                  <a:gs pos="100000">
                    <a:srgbClr val="254474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>
                  <a:solidFill>
                    <a:srgbClr val="000000"/>
                  </a:solidFill>
                  <a:latin typeface="Franklin Gothic Book" pitchFamily="34" charset="0"/>
                  <a:ea typeface="黑体" pitchFamily="49" charset="-122"/>
                  <a:sym typeface="Franklin Gothic Book" pitchFamily="34" charset="0"/>
                </a:endParaRPr>
              </a:p>
            </p:txBody>
          </p:sp>
          <p:sp>
            <p:nvSpPr>
              <p:cNvPr id="17483" name="Oval 136"/>
              <p:cNvSpPr>
                <a:spLocks noChangeArrowheads="1"/>
              </p:cNvSpPr>
              <p:nvPr/>
            </p:nvSpPr>
            <p:spPr bwMode="auto">
              <a:xfrm>
                <a:off x="1225" y="1224"/>
                <a:ext cx="406" cy="406"/>
              </a:xfrm>
              <a:prstGeom prst="ellipse">
                <a:avLst/>
              </a:prstGeom>
              <a:gradFill rotWithShape="1">
                <a:gsLst>
                  <a:gs pos="0">
                    <a:srgbClr val="5197FD"/>
                  </a:gs>
                  <a:gs pos="100000">
                    <a:srgbClr val="254474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>
                  <a:solidFill>
                    <a:srgbClr val="000000"/>
                  </a:solidFill>
                  <a:latin typeface="Franklin Gothic Book" pitchFamily="34" charset="0"/>
                  <a:ea typeface="黑体" pitchFamily="49" charset="-122"/>
                  <a:sym typeface="Franklin Gothic Book" pitchFamily="34" charset="0"/>
                </a:endParaRPr>
              </a:p>
            </p:txBody>
          </p:sp>
        </p:grpSp>
        <p:grpSp>
          <p:nvGrpSpPr>
            <p:cNvPr id="18197" name="Group 184"/>
            <p:cNvGrpSpPr>
              <a:grpSpLocks/>
            </p:cNvGrpSpPr>
            <p:nvPr/>
          </p:nvGrpSpPr>
          <p:grpSpPr bwMode="auto">
            <a:xfrm>
              <a:off x="1236342" y="1224379"/>
              <a:ext cx="178373" cy="178374"/>
              <a:chOff x="0" y="0"/>
              <a:chExt cx="331" cy="331"/>
            </a:xfrm>
          </p:grpSpPr>
          <p:sp>
            <p:nvSpPr>
              <p:cNvPr id="17475" name="Oval 18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31" cy="33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747474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>
                  <a:solidFill>
                    <a:srgbClr val="000000"/>
                  </a:solidFill>
                  <a:latin typeface="Franklin Gothic Book" pitchFamily="34" charset="0"/>
                  <a:ea typeface="黑体" pitchFamily="49" charset="-122"/>
                  <a:sym typeface="Franklin Gothic Book" pitchFamily="34" charset="0"/>
                </a:endParaRPr>
              </a:p>
            </p:txBody>
          </p:sp>
          <p:sp>
            <p:nvSpPr>
              <p:cNvPr id="17476" name="Oval 186"/>
              <p:cNvSpPr>
                <a:spLocks noChangeArrowheads="1"/>
              </p:cNvSpPr>
              <p:nvPr/>
            </p:nvSpPr>
            <p:spPr bwMode="auto">
              <a:xfrm>
                <a:off x="131" y="130"/>
                <a:ext cx="90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>
                  <a:solidFill>
                    <a:srgbClr val="000000"/>
                  </a:solidFill>
                  <a:latin typeface="Franklin Gothic Book" pitchFamily="34" charset="0"/>
                  <a:ea typeface="黑体" pitchFamily="49" charset="-122"/>
                  <a:sym typeface="Franklin Gothic Book" pitchFamily="34" charset="0"/>
                </a:endParaRPr>
              </a:p>
            </p:txBody>
          </p:sp>
        </p:grpSp>
        <p:sp>
          <p:nvSpPr>
            <p:cNvPr id="17474" name="Oval 202"/>
            <p:cNvSpPr>
              <a:spLocks noChangeArrowheads="1"/>
            </p:cNvSpPr>
            <p:nvPr/>
          </p:nvSpPr>
          <p:spPr bwMode="auto">
            <a:xfrm>
              <a:off x="0" y="0"/>
              <a:ext cx="2639492" cy="2639508"/>
            </a:xfrm>
            <a:prstGeom prst="ellipse">
              <a:avLst/>
            </a:prstGeom>
            <a:gradFill rotWithShape="1">
              <a:gsLst>
                <a:gs pos="0">
                  <a:srgbClr val="0C6DFC"/>
                </a:gs>
                <a:gs pos="100000">
                  <a:srgbClr val="053274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zh-CN">
                <a:solidFill>
                  <a:srgbClr val="000000"/>
                </a:solidFill>
                <a:latin typeface="Franklin Gothic Book" pitchFamily="34" charset="0"/>
                <a:ea typeface="黑体" pitchFamily="49" charset="-122"/>
                <a:sym typeface="Franklin Gothic Book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" presetClass="emph" presetSubtype="0" accel="100000" autoRev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8" dur="300" fill="hold"/>
                                        <p:tgtEl>
                                          <p:spTgt spid="12637"/>
                                        </p:tgtEl>
                                      </p:cBhvr>
                                      <p:by x="1500000" y="150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10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Effect>
                                      <p:cBhvr>
                                        <p:cTn id="10" dur="500"/>
                                        <p:tgtEl>
                                          <p:spTgt spid="126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7" dur="250"/>
                                        <p:tgtEl>
                                          <p:spTgt spid="12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23" dur="1500" fill="hold"/>
                                        <p:tgtEl>
                                          <p:spTgt spid="1262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6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25" dur="1000" fill="hold"/>
                                        <p:tgtEl>
                                          <p:spTgt spid="12626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>
                                      <p:cBhvr>
                                        <p:cTn id="27" dur="500"/>
                                        <p:tgtEl>
                                          <p:spTgt spid="126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6" presetClass="emph" presetSubtype="0" accel="100000" autoRev="1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Scale>
                                      <p:cBhvr>
                                        <p:cTn id="32" dur="300" fill="hold"/>
                                        <p:tgtEl>
                                          <p:spTgt spid="12637"/>
                                        </p:tgtEl>
                                      </p:cBhvr>
                                      <p:by x="1500000" y="150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animEffect>
                                      <p:cBhvr>
                                        <p:cTn id="34" dur="500"/>
                                        <p:tgtEl>
                                          <p:spTgt spid="126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8" dur="250"/>
                                        <p:tgtEl>
                                          <p:spTgt spid="12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3" presetClass="entr" presetSubtype="16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7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7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6" presetClass="emph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Scale>
                                      <p:cBhvr>
                                        <p:cTn id="44" dur="1250" fill="hold"/>
                                        <p:tgtEl>
                                          <p:spTgt spid="1278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6" presetClass="emph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46" dur="1000" fill="hold"/>
                                        <p:tgtEl>
                                          <p:spTgt spid="12784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Effect>
                                      <p:cBhvr>
                                        <p:cTn id="48" dur="400"/>
                                        <p:tgtEl>
                                          <p:spTgt spid="127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2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6" presetClass="emph" presetSubtype="0" accel="100000" autoRev="1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animScale>
                                      <p:cBhvr>
                                        <p:cTn id="53" dur="250" fill="hold"/>
                                        <p:tgtEl>
                                          <p:spTgt spid="12637"/>
                                        </p:tgtEl>
                                      </p:cBhvr>
                                      <p:by x="1500000" y="150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Effect>
                                      <p:cBhvr>
                                        <p:cTn id="55" dur="500"/>
                                        <p:tgtEl>
                                          <p:spTgt spid="126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64" presetClass="path" presetSubtype="0" accel="100000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animMotion origin="layout" path="M 1.11111E-6 2.3046E-6 L 0.62101 -0.54248 " pathEditMode="relative" rAng="0" ptsTypes="AA">
                                      <p:cBhvr>
                                        <p:cTn id="58" dur="3000" fill="hold"/>
                                        <p:tgtEl>
                                          <p:spTgt spid="1770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31042" y="-27124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64" presetClass="path" presetSubtype="0" accel="100000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animMotion origin="layout" path="M 2.77778E-7 -1.91535E-7 L 0.62326 -0.54804 " pathEditMode="relative" rAng="0" ptsTypes="AA">
                                      <p:cBhvr>
                                        <p:cTn id="60" dur="3000" fill="hold"/>
                                        <p:tgtEl>
                                          <p:spTgt spid="1771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31163" y="-27402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64" presetClass="path" presetSubtype="0" accel="100000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animMotion origin="layout" path="M 5E-6 4.44856E-6 L 0.61667 -0.53908 " pathEditMode="relative" rAng="0" ptsTypes="AA">
                                      <p:cBhvr>
                                        <p:cTn id="62" dur="3000" fill="hold"/>
                                        <p:tgtEl>
                                          <p:spTgt spid="1261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30833" y="-26969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64" presetClass="path" presetSubtype="0" accel="100000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animMotion origin="layout" path="M 2.77778E-6 4.09639E-6 L 0.62291 -0.54681 " pathEditMode="relative" rAng="0" ptsTypes="AA">
                                      <p:cBhvr>
                                        <p:cTn id="64" dur="3000" fill="hold"/>
                                        <p:tgtEl>
                                          <p:spTgt spid="12634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31146" y="-27340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64" presetClass="path" presetSubtype="0" accel="100000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animMotion origin="layout" path="M 1.94444E-6 -3.43634E-6 L 0.62396 -0.5584 " pathEditMode="relative" rAng="0" ptsTypes="AA">
                                      <p:cBhvr>
                                        <p:cTn id="66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31198" y="-27936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6" presetClass="emph" presetSubtype="0" accel="100000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animScale>
                                      <p:cBhvr>
                                        <p:cTn id="68" dur="3000" fill="hold"/>
                                        <p:tgtEl>
                                          <p:spTgt spid="17706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6" presetClass="emph" presetSubtype="0" accel="100000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animScale>
                                      <p:cBhvr>
                                        <p:cTn id="70" dur="3000" fill="hold"/>
                                        <p:tgtEl>
                                          <p:spTgt spid="17717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6" presetClass="emph" presetSubtype="0" accel="100000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animScale>
                                      <p:cBhvr>
                                        <p:cTn id="72" dur="3000" fill="hold"/>
                                        <p:tgtEl>
                                          <p:spTgt spid="12610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6" presetClass="emph" presetSubtype="0" accel="100000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animScale>
                                      <p:cBhvr>
                                        <p:cTn id="74" dur="3000" fill="hold"/>
                                        <p:tgtEl>
                                          <p:spTgt spid="12634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6" presetClass="emph" presetSubtype="0" accel="10000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animScale>
                                      <p:cBhvr>
                                        <p:cTn id="76" dur="5000" fill="hold"/>
                                        <p:tgtEl>
                                          <p:spTgt spid="2"/>
                                        </p:tgtEl>
                                      </p:cBhvr>
                                      <p:by x="3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nodeType="withEffect">
                                  <p:stCondLst>
                                    <p:cond delay="11500"/>
                                  </p:stCondLst>
                                  <p:childTnLst>
                                    <p:animEffect>
                                      <p:cBhvr>
                                        <p:cTn id="78" dur="1000"/>
                                        <p:tgtEl>
                                          <p:spTgt spid="177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nodeType="withEffect">
                                  <p:stCondLst>
                                    <p:cond delay="11500"/>
                                  </p:stCondLst>
                                  <p:childTnLst>
                                    <p:animEffect>
                                      <p:cBhvr>
                                        <p:cTn id="81" dur="1000"/>
                                        <p:tgtEl>
                                          <p:spTgt spid="177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nodeType="withEffect">
                                  <p:stCondLst>
                                    <p:cond delay="11500"/>
                                  </p:stCondLst>
                                  <p:childTnLst>
                                    <p:animEffect>
                                      <p:cBhvr>
                                        <p:cTn id="84" dur="1000"/>
                                        <p:tgtEl>
                                          <p:spTgt spid="126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nodeType="withEffect">
                                  <p:stCondLst>
                                    <p:cond delay="11500"/>
                                  </p:stCondLst>
                                  <p:childTnLst>
                                    <p:animEffect>
                                      <p:cBhvr>
                                        <p:cTn id="87" dur="1000"/>
                                        <p:tgtEl>
                                          <p:spTgt spid="126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nodeType="withEffect">
                                  <p:stCondLst>
                                    <p:cond delay="11500"/>
                                  </p:stCondLst>
                                  <p:childTnLst>
                                    <p:animEffect>
                                      <p:cBhvr>
                                        <p:cTn id="9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4" dur="500"/>
                                        <p:tgtEl>
                                          <p:spTgt spid="17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7" dur="500"/>
                                        <p:tgtEl>
                                          <p:spTgt spid="17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0" dur="500"/>
                                        <p:tgtEl>
                                          <p:spTgt spid="12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3" dur="500"/>
                                        <p:tgtEl>
                                          <p:spTgt spid="12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5" dur="8000" fill="hold"/>
                                        <p:tgtEl>
                                          <p:spTgt spid="177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6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7" dur="6000" fill="hold"/>
                                        <p:tgtEl>
                                          <p:spTgt spid="177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8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9" dur="12000" fill="hold"/>
                                        <p:tgtEl>
                                          <p:spTgt spid="126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0" presetID="6" presetClass="emph" presetSubtype="0" repeatCount="indefinite" accel="10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1" dur="1000" fill="hold"/>
                                        <p:tgtEl>
                                          <p:spTgt spid="126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925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4" dur="250"/>
                                        <p:tgtEl>
                                          <p:spTgt spid="18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3" presetClass="entr" presetSubtype="528" fill="hold" nodeType="withEffect">
                                  <p:stCondLst>
                                    <p:cond delay="925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8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8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8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8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6" presetClass="emph" presetSubtype="0" fill="hold" nodeType="withEffect">
                                  <p:stCondLst>
                                    <p:cond delay="9750"/>
                                  </p:stCondLst>
                                  <p:childTnLst>
                                    <p:animScale>
                                      <p:cBhvr>
                                        <p:cTn id="122" dur="1350" fill="hold"/>
                                        <p:tgtEl>
                                          <p:spTgt spid="18154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23" presetID="42" presetClass="path" presetSubtype="0" accel="100000" fill="hold" nodeType="withEffect">
                                  <p:stCondLst>
                                    <p:cond delay="10100"/>
                                  </p:stCondLst>
                                  <p:childTnLst>
                                    <p:animMotion origin="layout" path="M 4.44444E-6 6.17284E-7 L 0.59079 0.52778 " pathEditMode="relative" rAng="0" ptsTypes="AA">
                                      <p:cBhvr>
                                        <p:cTn id="124" dur="1600" fill="hold"/>
                                        <p:tgtEl>
                                          <p:spTgt spid="18154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9531" y="26389"/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23" presetClass="exit" presetSubtype="272" fill="hold" nodeType="withEffect">
                                  <p:stCondLst>
                                    <p:cond delay="10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6" dur="1600"/>
                                        <p:tgtEl>
                                          <p:spTgt spid="18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/3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600"/>
                                        <p:tgtEl>
                                          <p:spTgt spid="18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/3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8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109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1" dur="250"/>
                                        <p:tgtEl>
                                          <p:spTgt spid="18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3" presetClass="entr" presetSubtype="528" fill="hold" nodeType="withEffect">
                                  <p:stCondLst>
                                    <p:cond delay="109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18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18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18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18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6" presetClass="emph" presetSubtype="0" fill="hold" nodeType="withEffect">
                                  <p:stCondLst>
                                    <p:cond delay="11400"/>
                                  </p:stCondLst>
                                  <p:childTnLst>
                                    <p:animScale>
                                      <p:cBhvr>
                                        <p:cTn id="139" dur="1600" fill="hold"/>
                                        <p:tgtEl>
                                          <p:spTgt spid="18152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40" presetID="42" presetClass="path" presetSubtype="0" accel="100000" fill="hold" nodeType="withEffect">
                                  <p:stCondLst>
                                    <p:cond delay="12300"/>
                                  </p:stCondLst>
                                  <p:childTnLst>
                                    <p:animMotion origin="layout" path="M -4.16667E-6 6.17284E-7 L -0.53454 0.43395 " pathEditMode="relative" rAng="0" ptsTypes="AA">
                                      <p:cBhvr>
                                        <p:cTn id="141" dur="1600" fill="hold"/>
                                        <p:tgtEl>
                                          <p:spTgt spid="18152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26736" y="21698"/>
                                    </p:animMotion>
                                  </p:childTnLst>
                                </p:cTn>
                              </p:par>
                              <p:par>
                                <p:cTn id="142" presetID="23" presetClass="exit" presetSubtype="272" fill="hold" nodeType="withEffect">
                                  <p:stCondLst>
                                    <p:cond delay="12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3" dur="1600"/>
                                        <p:tgtEl>
                                          <p:spTgt spid="18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/3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600"/>
                                        <p:tgtEl>
                                          <p:spTgt spid="18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/3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8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nodeType="withEffect">
                                  <p:stCondLst>
                                    <p:cond delay="125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8" dur="250"/>
                                        <p:tgtEl>
                                          <p:spTgt spid="18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23" presetClass="entr" presetSubtype="528" fill="hold" nodeType="withEffect">
                                  <p:stCondLst>
                                    <p:cond delay="125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18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18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18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8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6" presetClass="emph" presetSubtype="0" fill="hold" nodeType="withEffect">
                                  <p:stCondLst>
                                    <p:cond delay="13200"/>
                                  </p:stCondLst>
                                  <p:childTnLst>
                                    <p:animScale>
                                      <p:cBhvr>
                                        <p:cTn id="156" dur="1400" fill="hold"/>
                                        <p:tgtEl>
                                          <p:spTgt spid="18144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57" presetID="42" presetClass="path" presetSubtype="0" accel="100000" fill="hold" nodeType="withEffect">
                                  <p:stCondLst>
                                    <p:cond delay="13300"/>
                                  </p:stCondLst>
                                  <p:childTnLst>
                                    <p:animMotion origin="layout" path="M 3.33333E-6 4.25224E-6 L 0.5967 0.52852 " pathEditMode="relative" rAng="0" ptsTypes="AA">
                                      <p:cBhvr>
                                        <p:cTn id="158" dur="1600" fill="hold"/>
                                        <p:tgtEl>
                                          <p:spTgt spid="18144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9826" y="26426"/>
                                    </p:animMotion>
                                  </p:childTnLst>
                                </p:cTn>
                              </p:par>
                              <p:par>
                                <p:cTn id="159" presetID="23" presetClass="exit" presetSubtype="272" fill="hold" nodeType="withEffect">
                                  <p:stCondLst>
                                    <p:cond delay="13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0" dur="1600"/>
                                        <p:tgtEl>
                                          <p:spTgt spid="18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/3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600"/>
                                        <p:tgtEl>
                                          <p:spTgt spid="18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/3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8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23" presetClass="entr" presetSubtype="528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3000" fill="hold"/>
                                        <p:tgtEl>
                                          <p:spTgt spid="179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3000" fill="hold"/>
                                        <p:tgtEl>
                                          <p:spTgt spid="179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3000" fill="hold"/>
                                        <p:tgtEl>
                                          <p:spTgt spid="179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3000" fill="hold"/>
                                        <p:tgtEl>
                                          <p:spTgt spid="179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23" presetClass="entr" presetSubtype="528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1" dur="3000" fill="hold"/>
                                        <p:tgtEl>
                                          <p:spTgt spid="12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3000" fill="hold"/>
                                        <p:tgtEl>
                                          <p:spTgt spid="12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3000" fill="hold"/>
                                        <p:tgtEl>
                                          <p:spTgt spid="12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3000" fill="hold"/>
                                        <p:tgtEl>
                                          <p:spTgt spid="12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23" presetClass="entr" presetSubtype="528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3000" fill="hold"/>
                                        <p:tgtEl>
                                          <p:spTgt spid="127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3000" fill="hold"/>
                                        <p:tgtEl>
                                          <p:spTgt spid="127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3000" fill="hold"/>
                                        <p:tgtEl>
                                          <p:spTgt spid="127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3000" fill="hold"/>
                                        <p:tgtEl>
                                          <p:spTgt spid="127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1" presetID="23" presetClass="entr" presetSubtype="528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3000" fill="hold"/>
                                        <p:tgtEl>
                                          <p:spTgt spid="127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3000" fill="hold"/>
                                        <p:tgtEl>
                                          <p:spTgt spid="127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3000" fill="hold"/>
                                        <p:tgtEl>
                                          <p:spTgt spid="127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3000" fill="hold"/>
                                        <p:tgtEl>
                                          <p:spTgt spid="127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7" presetID="23" presetClass="entr" presetSubtype="528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3000" fill="hold"/>
                                        <p:tgtEl>
                                          <p:spTgt spid="179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3000" fill="hold"/>
                                        <p:tgtEl>
                                          <p:spTgt spid="179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3000" fill="hold"/>
                                        <p:tgtEl>
                                          <p:spTgt spid="179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3000" fill="hold"/>
                                        <p:tgtEl>
                                          <p:spTgt spid="179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3" presetID="64" presetClass="path" presetSubtype="0" accel="10000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animMotion origin="layout" path="M 1.11111E-6 -3.82716E-6 L -0.67865 -0.53456 " pathEditMode="relative" rAng="0" ptsTypes="AA">
                                      <p:cBhvr>
                                        <p:cTn id="194" dur="3000" fill="hold"/>
                                        <p:tgtEl>
                                          <p:spTgt spid="17912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33941" y="-26728"/>
                                    </p:animMotion>
                                  </p:childTnLst>
                                </p:cTn>
                              </p:par>
                              <p:par>
                                <p:cTn id="195" presetID="64" presetClass="path" presetSubtype="0" accel="10000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animMotion origin="layout" path="M 2.77778E-7 -2.96296E-6 L -0.67691 -0.52685 " pathEditMode="relative" rAng="0" ptsTypes="AA">
                                      <p:cBhvr>
                                        <p:cTn id="196" dur="3000" fill="hold"/>
                                        <p:tgtEl>
                                          <p:spTgt spid="1277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33854" y="-26358"/>
                                    </p:animMotion>
                                  </p:childTnLst>
                                </p:cTn>
                              </p:par>
                              <p:par>
                                <p:cTn id="197" presetID="64" presetClass="path" presetSubtype="0" accel="10000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animMotion origin="layout" path="M 5E-6 2.46914E-7 L -0.68351 -0.53735 " pathEditMode="relative" rAng="0" ptsTypes="AA">
                                      <p:cBhvr>
                                        <p:cTn id="198" dur="3000" fill="hold"/>
                                        <p:tgtEl>
                                          <p:spTgt spid="12775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34184" y="-26883"/>
                                    </p:animMotion>
                                  </p:childTnLst>
                                </p:cTn>
                              </p:par>
                              <p:par>
                                <p:cTn id="199" presetID="64" presetClass="path" presetSubtype="0" accel="10000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animMotion origin="layout" path="M 2.77778E-6 2.46914E-6 L -0.67726 -0.53673 " pathEditMode="relative" rAng="0" ptsTypes="AA">
                                      <p:cBhvr>
                                        <p:cTn id="200" dur="3000" fill="hold"/>
                                        <p:tgtEl>
                                          <p:spTgt spid="1279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33872" y="-26852"/>
                                    </p:animMotion>
                                  </p:childTnLst>
                                </p:cTn>
                              </p:par>
                              <p:par>
                                <p:cTn id="201" presetID="64" presetClass="path" presetSubtype="0" accel="10000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animMotion origin="layout" path="M -2.77778E-7 -4.32099E-6 L -0.6816 -0.53672 " pathEditMode="relative" rAng="0" ptsTypes="AA">
                                      <p:cBhvr>
                                        <p:cTn id="202" dur="3000" fill="hold"/>
                                        <p:tgtEl>
                                          <p:spTgt spid="17911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34080" y="-26852"/>
                                    </p:animMotion>
                                  </p:childTnLst>
                                </p:cTn>
                              </p:par>
                              <p:par>
                                <p:cTn id="203" presetID="6" presetClass="emph" presetSubtype="0" accel="10000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animScale>
                                      <p:cBhvr>
                                        <p:cTn id="204" dur="3000" fill="hold"/>
                                        <p:tgtEl>
                                          <p:spTgt spid="17912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205" presetID="6" presetClass="emph" presetSubtype="0" accel="10000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animScale>
                                      <p:cBhvr>
                                        <p:cTn id="206" dur="3000" fill="hold"/>
                                        <p:tgtEl>
                                          <p:spTgt spid="12770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207" presetID="6" presetClass="emph" presetSubtype="0" accel="10000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animScale>
                                      <p:cBhvr>
                                        <p:cTn id="208" dur="3000" fill="hold"/>
                                        <p:tgtEl>
                                          <p:spTgt spid="12775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209" presetID="6" presetClass="emph" presetSubtype="0" accel="10000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animScale>
                                      <p:cBhvr>
                                        <p:cTn id="210" dur="3000" fill="hold"/>
                                        <p:tgtEl>
                                          <p:spTgt spid="12799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211" presetID="6" presetClass="emph" presetSubtype="0" accel="10000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animScale>
                                      <p:cBhvr>
                                        <p:cTn id="212" dur="3000" fill="hold"/>
                                        <p:tgtEl>
                                          <p:spTgt spid="17911"/>
                                        </p:tgtEl>
                                      </p:cBhvr>
                                      <p:by x="3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3" presetID="10" presetClass="exit" presetSubtype="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animEffect>
                                      <p:cBhvr>
                                        <p:cTn id="214" dur="1000"/>
                                        <p:tgtEl>
                                          <p:spTgt spid="179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10" presetClass="exit" presetSubtype="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animEffect>
                                      <p:cBhvr>
                                        <p:cTn id="217" dur="1000"/>
                                        <p:tgtEl>
                                          <p:spTgt spid="127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0" presetClass="exit" presetSubtype="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animEffect>
                                      <p:cBhvr>
                                        <p:cTn id="220" dur="1000"/>
                                        <p:tgtEl>
                                          <p:spTgt spid="127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2" presetID="10" presetClass="exit" presetSubtype="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animEffect>
                                      <p:cBhvr>
                                        <p:cTn id="223" dur="1000"/>
                                        <p:tgtEl>
                                          <p:spTgt spid="127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0" presetClass="exit" presetSubtype="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animEffect>
                                      <p:cBhvr>
                                        <p:cTn id="226" dur="1000"/>
                                        <p:tgtEl>
                                          <p:spTgt spid="179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9" dur="8000" fill="hold"/>
                                        <p:tgtEl>
                                          <p:spTgt spid="179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231" dur="6000" fill="hold"/>
                                        <p:tgtEl>
                                          <p:spTgt spid="127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3" dur="12000" fill="hold"/>
                                        <p:tgtEl>
                                          <p:spTgt spid="127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4" presetID="6" presetClass="emph" presetSubtype="0" repeatCount="indefinite" accel="10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5" dur="1000" fill="hold"/>
                                        <p:tgtEl>
                                          <p:spTgt spid="1277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8" dur="2000"/>
                                        <p:tgtEl>
                                          <p:spTgt spid="17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6" presetClass="emp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0" dur="10000" fill="hold"/>
                                        <p:tgtEl>
                                          <p:spTgt spid="17676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241" presetID="2" presetClass="exit" presetSubtype="1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2" dur="10000"/>
                                        <p:tgtEl>
                                          <p:spTgt spid="176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10000"/>
                                        <p:tgtEl>
                                          <p:spTgt spid="176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17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47" dur="2000"/>
                                        <p:tgtEl>
                                          <p:spTgt spid="17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6" presetClass="emph" presetSubtype="0" ac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249" dur="10000" fill="hold"/>
                                        <p:tgtEl>
                                          <p:spTgt spid="17688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250" presetID="2" presetClass="exit" presetSubtype="1" ac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1" dur="10000"/>
                                        <p:tgtEl>
                                          <p:spTgt spid="176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10000"/>
                                        <p:tgtEl>
                                          <p:spTgt spid="176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17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4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56" dur="2000"/>
                                        <p:tgtEl>
                                          <p:spTgt spid="17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6" presetClass="emph" presetSubtype="0" accel="10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258" dur="8000" fill="hold"/>
                                        <p:tgtEl>
                                          <p:spTgt spid="17677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259" presetID="2" presetClass="exit" presetSubtype="1" accel="625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0" dur="8000"/>
                                        <p:tgtEl>
                                          <p:spTgt spid="176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8000"/>
                                        <p:tgtEl>
                                          <p:spTgt spid="176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7999"/>
                                          </p:stCondLst>
                                        </p:cTn>
                                        <p:tgtEl>
                                          <p:spTgt spid="17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10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65" dur="2000"/>
                                        <p:tgtEl>
                                          <p:spTgt spid="17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6" presetID="6" presetClass="emph" presetSubtype="0" accel="10000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267" dur="10000" fill="hold"/>
                                        <p:tgtEl>
                                          <p:spTgt spid="17689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268" presetID="2" presetClass="exit" presetSubtype="1" accel="5000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9" dur="10000"/>
                                        <p:tgtEl>
                                          <p:spTgt spid="176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10000"/>
                                        <p:tgtEl>
                                          <p:spTgt spid="176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17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2" presetID="10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74" dur="2000"/>
                                        <p:tgtEl>
                                          <p:spTgt spid="17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5" presetID="6" presetClass="emph" presetSubtype="0" accel="10000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Scale>
                                      <p:cBhvr>
                                        <p:cTn id="276" dur="10000" fill="hold"/>
                                        <p:tgtEl>
                                          <p:spTgt spid="17684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277" presetID="2" presetClass="exit" presetSubtype="1" accel="5000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8" dur="10000"/>
                                        <p:tgtEl>
                                          <p:spTgt spid="176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10000"/>
                                        <p:tgtEl>
                                          <p:spTgt spid="176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17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" presetID="10" presetClass="entr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3" dur="2000"/>
                                        <p:tgtEl>
                                          <p:spTgt spid="17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4" presetID="6" presetClass="emph" presetSubtype="0" accel="10000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Scale>
                                      <p:cBhvr>
                                        <p:cTn id="285" dur="10000" fill="hold"/>
                                        <p:tgtEl>
                                          <p:spTgt spid="17696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286" presetID="2" presetClass="exit" presetSubtype="1" accel="5000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7" dur="10000"/>
                                        <p:tgtEl>
                                          <p:spTgt spid="176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10000"/>
                                        <p:tgtEl>
                                          <p:spTgt spid="176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17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0" presetID="10" presetClass="entr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92" dur="2000"/>
                                        <p:tgtEl>
                                          <p:spTgt spid="17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3" presetID="6" presetClass="emph" presetSubtype="0" accel="10000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Scale>
                                      <p:cBhvr>
                                        <p:cTn id="294" dur="10000" fill="hold"/>
                                        <p:tgtEl>
                                          <p:spTgt spid="1768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295" presetID="2" presetClass="exit" presetSubtype="1" accel="5000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6" dur="10000"/>
                                        <p:tgtEl>
                                          <p:spTgt spid="176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" dur="10000"/>
                                        <p:tgtEl>
                                          <p:spTgt spid="176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17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9" presetID="10" presetClass="entr" presetSubtype="0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01" dur="2000"/>
                                        <p:tgtEl>
                                          <p:spTgt spid="17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2" presetID="6" presetClass="emph" presetSubtype="0" accel="100000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animScale>
                                      <p:cBhvr>
                                        <p:cTn id="303" dur="10000" fill="hold"/>
                                        <p:tgtEl>
                                          <p:spTgt spid="17687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304" presetID="2" presetClass="exit" presetSubtype="1" accel="50000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5" dur="10000"/>
                                        <p:tgtEl>
                                          <p:spTgt spid="176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6" dur="10000"/>
                                        <p:tgtEl>
                                          <p:spTgt spid="176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17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8" presetID="10" presetClass="entr" presetSubtype="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10" dur="2000"/>
                                        <p:tgtEl>
                                          <p:spTgt spid="17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1" presetID="6" presetClass="emph" presetSubtype="0" accel="10000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animScale>
                                      <p:cBhvr>
                                        <p:cTn id="312" dur="8000" fill="hold"/>
                                        <p:tgtEl>
                                          <p:spTgt spid="17686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313" presetID="2" presetClass="exit" presetSubtype="1" accel="6250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4" dur="8000"/>
                                        <p:tgtEl>
                                          <p:spTgt spid="176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5" dur="8000"/>
                                        <p:tgtEl>
                                          <p:spTgt spid="176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7999"/>
                                          </p:stCondLst>
                                        </p:cTn>
                                        <p:tgtEl>
                                          <p:spTgt spid="17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7" presetID="10" presetClass="entr" presetSubtype="0" fill="hold" nodeType="withEffect">
                                  <p:stCondLst>
                                    <p:cond delay="1350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19" dur="2000"/>
                                        <p:tgtEl>
                                          <p:spTgt spid="17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0" presetID="6" presetClass="emph" presetSubtype="0" accel="100000" fill="hold" nodeType="withEffect">
                                  <p:stCondLst>
                                    <p:cond delay="13500"/>
                                  </p:stCondLst>
                                  <p:childTnLst>
                                    <p:animScale>
                                      <p:cBhvr>
                                        <p:cTn id="321" dur="10000" fill="hold"/>
                                        <p:tgtEl>
                                          <p:spTgt spid="17698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322" presetID="2" presetClass="exit" presetSubtype="1" accel="50000" fill="hold" nodeType="withEffect">
                                  <p:stCondLst>
                                    <p:cond delay="13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3" dur="10000"/>
                                        <p:tgtEl>
                                          <p:spTgt spid="17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4" dur="10000"/>
                                        <p:tgtEl>
                                          <p:spTgt spid="17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17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6" presetID="10" presetClass="entr" presetSubtype="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28" dur="2000"/>
                                        <p:tgtEl>
                                          <p:spTgt spid="17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9" presetID="6" presetClass="emph" presetSubtype="0" repeatCount="0" accel="10000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animScale>
                                      <p:cBhvr>
                                        <p:cTn id="330" dur="10000" fill="hold"/>
                                        <p:tgtEl>
                                          <p:spTgt spid="17697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331" presetID="2" presetClass="exit" presetSubtype="1" repeatCount="0" accel="5000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2" dur="10000"/>
                                        <p:tgtEl>
                                          <p:spTgt spid="176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3" dur="10000"/>
                                        <p:tgtEl>
                                          <p:spTgt spid="176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17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5" presetID="10" presetClass="entr" presetSubtype="0" fill="hold" nodeType="withEffect">
                                  <p:stCondLst>
                                    <p:cond delay="1650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37" dur="2000"/>
                                        <p:tgtEl>
                                          <p:spTgt spid="17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8" presetID="6" presetClass="emph" presetSubtype="0" repeatCount="0" accel="100000" fill="hold" nodeType="withEffect">
                                  <p:stCondLst>
                                    <p:cond delay="16500"/>
                                  </p:stCondLst>
                                  <p:childTnLst>
                                    <p:animScale>
                                      <p:cBhvr>
                                        <p:cTn id="339" dur="10000" fill="hold"/>
                                        <p:tgtEl>
                                          <p:spTgt spid="17699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340" presetID="2" presetClass="exit" presetSubtype="1" repeatCount="0" accel="50000" fill="hold" nodeType="withEffect">
                                  <p:stCondLst>
                                    <p:cond delay="16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1" dur="10000"/>
                                        <p:tgtEl>
                                          <p:spTgt spid="176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2" dur="10000"/>
                                        <p:tgtEl>
                                          <p:spTgt spid="176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17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46" dur="2000"/>
                                        <p:tgtEl>
                                          <p:spTgt spid="17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7" presetID="6" presetClass="emp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8" dur="10000" fill="hold"/>
                                        <p:tgtEl>
                                          <p:spTgt spid="1787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349" presetID="2" presetClass="exit" presetSubtype="4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0" dur="10000"/>
                                        <p:tgtEl>
                                          <p:spTgt spid="178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1" dur="10000"/>
                                        <p:tgtEl>
                                          <p:spTgt spid="178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17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3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55" dur="2000"/>
                                        <p:tgtEl>
                                          <p:spTgt spid="17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6" presetID="6" presetClass="emph" presetSubtype="0" ac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357" dur="10000" fill="hold"/>
                                        <p:tgtEl>
                                          <p:spTgt spid="17899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358" presetID="2" presetClass="exit" presetSubtype="4" ac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9" dur="10000"/>
                                        <p:tgtEl>
                                          <p:spTgt spid="178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0" dur="10000"/>
                                        <p:tgtEl>
                                          <p:spTgt spid="17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17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2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64" dur="2000"/>
                                        <p:tgtEl>
                                          <p:spTgt spid="17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5" presetID="6" presetClass="emph" presetSubtype="0" accel="10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366" dur="8000" fill="hold"/>
                                        <p:tgtEl>
                                          <p:spTgt spid="17874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367" presetID="2" presetClass="exit" presetSubtype="4" accel="625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8" dur="8000"/>
                                        <p:tgtEl>
                                          <p:spTgt spid="178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9" dur="8000"/>
                                        <p:tgtEl>
                                          <p:spTgt spid="178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7999"/>
                                          </p:stCondLst>
                                        </p:cTn>
                                        <p:tgtEl>
                                          <p:spTgt spid="17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1" presetID="10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73" dur="2000"/>
                                        <p:tgtEl>
                                          <p:spTgt spid="17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4" presetID="6" presetClass="emph" presetSubtype="0" accel="10000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375" dur="10000" fill="hold"/>
                                        <p:tgtEl>
                                          <p:spTgt spid="17900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376" presetID="2" presetClass="exit" presetSubtype="4" accel="5000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7" dur="10000"/>
                                        <p:tgtEl>
                                          <p:spTgt spid="179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8" dur="10000"/>
                                        <p:tgtEl>
                                          <p:spTgt spid="179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9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17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0" presetID="10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82" dur="2000"/>
                                        <p:tgtEl>
                                          <p:spTgt spid="17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3" presetID="6" presetClass="emph" presetSubtype="0" accel="10000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Scale>
                                      <p:cBhvr>
                                        <p:cTn id="384" dur="10000" fill="hold"/>
                                        <p:tgtEl>
                                          <p:spTgt spid="17885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385" presetID="2" presetClass="exit" presetSubtype="4" accel="5000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6" dur="10000"/>
                                        <p:tgtEl>
                                          <p:spTgt spid="178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7" dur="10000"/>
                                        <p:tgtEl>
                                          <p:spTgt spid="178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17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9" presetID="10" presetClass="entr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91" dur="2000"/>
                                        <p:tgtEl>
                                          <p:spTgt spid="17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2" presetID="6" presetClass="emph" presetSubtype="0" accel="10000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Scale>
                                      <p:cBhvr>
                                        <p:cTn id="393" dur="10000" fill="hold"/>
                                        <p:tgtEl>
                                          <p:spTgt spid="17901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394" presetID="2" presetClass="exit" presetSubtype="4" accel="5000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5" dur="10000"/>
                                        <p:tgtEl>
                                          <p:spTgt spid="179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6" dur="10000"/>
                                        <p:tgtEl>
                                          <p:spTgt spid="179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17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8" presetID="10" presetClass="entr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00" dur="2000"/>
                                        <p:tgtEl>
                                          <p:spTgt spid="17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1" presetID="6" presetClass="emph" presetSubtype="0" accel="10000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Scale>
                                      <p:cBhvr>
                                        <p:cTn id="402" dur="10000" fill="hold"/>
                                        <p:tgtEl>
                                          <p:spTgt spid="17886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403" presetID="2" presetClass="exit" presetSubtype="4" accel="5000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4" dur="10000"/>
                                        <p:tgtEl>
                                          <p:spTgt spid="178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5" dur="10000"/>
                                        <p:tgtEl>
                                          <p:spTgt spid="178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17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7" presetID="10" presetClass="entr" presetSubtype="0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09" dur="2000"/>
                                        <p:tgtEl>
                                          <p:spTgt spid="17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0" presetID="6" presetClass="emph" presetSubtype="0" accel="100000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animScale>
                                      <p:cBhvr>
                                        <p:cTn id="411" dur="10000" fill="hold"/>
                                        <p:tgtEl>
                                          <p:spTgt spid="17898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412" presetID="2" presetClass="exit" presetSubtype="4" accel="50000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3" dur="10000"/>
                                        <p:tgtEl>
                                          <p:spTgt spid="178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4" dur="10000"/>
                                        <p:tgtEl>
                                          <p:spTgt spid="178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5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17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6" presetID="10" presetClass="entr" presetSubtype="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18" dur="2000"/>
                                        <p:tgtEl>
                                          <p:spTgt spid="17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9" presetID="6" presetClass="emph" presetSubtype="0" accel="10000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animScale>
                                      <p:cBhvr>
                                        <p:cTn id="420" dur="8000" fill="hold"/>
                                        <p:tgtEl>
                                          <p:spTgt spid="17897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421" presetID="2" presetClass="exit" presetSubtype="4" accel="6250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2" dur="8000"/>
                                        <p:tgtEl>
                                          <p:spTgt spid="178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3" dur="8000"/>
                                        <p:tgtEl>
                                          <p:spTgt spid="178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7999"/>
                                          </p:stCondLst>
                                        </p:cTn>
                                        <p:tgtEl>
                                          <p:spTgt spid="17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5" presetID="10" presetClass="entr" presetSubtype="0" fill="hold" nodeType="withEffect">
                                  <p:stCondLst>
                                    <p:cond delay="1350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27" dur="2000"/>
                                        <p:tgtEl>
                                          <p:spTgt spid="17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8" presetID="6" presetClass="emph" presetSubtype="0" accel="100000" fill="hold" nodeType="withEffect">
                                  <p:stCondLst>
                                    <p:cond delay="13500"/>
                                  </p:stCondLst>
                                  <p:childTnLst>
                                    <p:animScale>
                                      <p:cBhvr>
                                        <p:cTn id="429" dur="10000" fill="hold"/>
                                        <p:tgtEl>
                                          <p:spTgt spid="17903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430" presetID="2" presetClass="exit" presetSubtype="4" accel="50000" fill="hold" nodeType="withEffect">
                                  <p:stCondLst>
                                    <p:cond delay="13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1" dur="10000"/>
                                        <p:tgtEl>
                                          <p:spTgt spid="179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2" dur="10000"/>
                                        <p:tgtEl>
                                          <p:spTgt spid="179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3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17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4" presetID="10" presetClass="entr" presetSubtype="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4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36" dur="2000"/>
                                        <p:tgtEl>
                                          <p:spTgt spid="17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7" presetID="6" presetClass="emph" presetSubtype="0" accel="10000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animScale>
                                      <p:cBhvr>
                                        <p:cTn id="438" dur="10000" fill="hold"/>
                                        <p:tgtEl>
                                          <p:spTgt spid="17902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439" presetID="2" presetClass="exit" presetSubtype="4" accel="5000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0" dur="10000"/>
                                        <p:tgtEl>
                                          <p:spTgt spid="179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1" dur="10000"/>
                                        <p:tgtEl>
                                          <p:spTgt spid="179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17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3" presetID="10" presetClass="entr" presetSubtype="0" fill="hold" nodeType="withEffect">
                                  <p:stCondLst>
                                    <p:cond delay="16500"/>
                                  </p:stCondLst>
                                  <p:childTnLst>
                                    <p:set>
                                      <p:cBhvr>
                                        <p:cTn id="4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45" dur="2000"/>
                                        <p:tgtEl>
                                          <p:spTgt spid="17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6" presetID="6" presetClass="emph" presetSubtype="0" accel="10000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animScale>
                                      <p:cBhvr>
                                        <p:cTn id="447" dur="10000" fill="hold"/>
                                        <p:tgtEl>
                                          <p:spTgt spid="17904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448" presetID="2" presetClass="exit" presetSubtype="4" accel="5000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9" dur="10000"/>
                                        <p:tgtEl>
                                          <p:spTgt spid="179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0" dur="10000"/>
                                        <p:tgtEl>
                                          <p:spTgt spid="179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17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2" presetID="10" presetClass="entr" presetSubtype="0" fill="hold" nodeType="withEffect">
                                  <p:stCondLst>
                                    <p:cond delay="6400"/>
                                  </p:stCondLst>
                                  <p:childTnLst>
                                    <p:set>
                                      <p:cBhvr>
                                        <p:cTn id="4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54" dur="250"/>
                                        <p:tgtEl>
                                          <p:spTgt spid="18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5" presetID="23" presetClass="entr" presetSubtype="16" fill="hold" nodeType="withEffect">
                                  <p:stCondLst>
                                    <p:cond delay="6400"/>
                                  </p:stCondLst>
                                  <p:childTnLs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7" dur="500" fill="hold"/>
                                        <p:tgtEl>
                                          <p:spTgt spid="18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8" dur="500" fill="hold"/>
                                        <p:tgtEl>
                                          <p:spTgt spid="18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9" presetID="6" presetClass="emph" presetSubtype="0" fill="hold" nodeType="withEffect">
                                  <p:stCondLst>
                                    <p:cond delay="6700"/>
                                  </p:stCondLst>
                                  <p:childTnLst>
                                    <p:animScale>
                                      <p:cBhvr>
                                        <p:cTn id="460" dur="1400" fill="hold"/>
                                        <p:tgtEl>
                                          <p:spTgt spid="18169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461" presetID="42" presetClass="path" presetSubtype="0" accel="100000" fill="hold" nodeType="withEffect">
                                  <p:stCondLst>
                                    <p:cond delay="8100"/>
                                  </p:stCondLst>
                                  <p:childTnLst>
                                    <p:animMotion origin="layout" path="M -3.33333E-6 2.46914E-6 L -0.72916 0.58673 " pathEditMode="relative" rAng="0" ptsTypes="AA">
                                      <p:cBhvr>
                                        <p:cTn id="462" dur="1600" fill="hold"/>
                                        <p:tgtEl>
                                          <p:spTgt spid="1816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36458" y="29321"/>
                                    </p:animMotion>
                                  </p:childTnLst>
                                </p:cTn>
                              </p:par>
                              <p:par>
                                <p:cTn id="463" presetID="23" presetClass="exit" presetSubtype="272" fill="hold" nodeType="withEffect">
                                  <p:stCondLst>
                                    <p:cond delay="8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4" dur="1600"/>
                                        <p:tgtEl>
                                          <p:spTgt spid="18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/3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5" dur="1600"/>
                                        <p:tgtEl>
                                          <p:spTgt spid="18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/3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6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8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7" presetID="23" presetClass="entr" presetSubtype="528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4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9" dur="3000" fill="hold"/>
                                        <p:tgtEl>
                                          <p:spTgt spid="179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0" dur="3000" fill="hold"/>
                                        <p:tgtEl>
                                          <p:spTgt spid="179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1" dur="3000" fill="hold"/>
                                        <p:tgtEl>
                                          <p:spTgt spid="179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2" dur="3000" fill="hold"/>
                                        <p:tgtEl>
                                          <p:spTgt spid="179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3" presetID="23" presetClass="entr" presetSubtype="528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4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5" dur="3000" fill="hold"/>
                                        <p:tgtEl>
                                          <p:spTgt spid="179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6" dur="3000" fill="hold"/>
                                        <p:tgtEl>
                                          <p:spTgt spid="179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7" dur="3000" fill="hold"/>
                                        <p:tgtEl>
                                          <p:spTgt spid="179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8" dur="3000" fill="hold"/>
                                        <p:tgtEl>
                                          <p:spTgt spid="179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9" presetID="23" presetClass="entr" presetSubtype="528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1" dur="3000" fill="hold"/>
                                        <p:tgtEl>
                                          <p:spTgt spid="179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2" dur="3000" fill="hold"/>
                                        <p:tgtEl>
                                          <p:spTgt spid="179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3" dur="3000" fill="hold"/>
                                        <p:tgtEl>
                                          <p:spTgt spid="179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4" dur="3000" fill="hold"/>
                                        <p:tgtEl>
                                          <p:spTgt spid="179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5" presetID="23" presetClass="entr" presetSubtype="528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4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7" dur="3000" fill="hold"/>
                                        <p:tgtEl>
                                          <p:spTgt spid="18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8" dur="3000" fill="hold"/>
                                        <p:tgtEl>
                                          <p:spTgt spid="18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9" dur="3000" fill="hold"/>
                                        <p:tgtEl>
                                          <p:spTgt spid="18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0" dur="3000" fill="hold"/>
                                        <p:tgtEl>
                                          <p:spTgt spid="18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1" presetID="23" presetClass="entr" presetSubtype="528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4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3" dur="3000" fill="hold"/>
                                        <p:tgtEl>
                                          <p:spTgt spid="179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4" dur="3000" fill="hold"/>
                                        <p:tgtEl>
                                          <p:spTgt spid="179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5" dur="3000" fill="hold"/>
                                        <p:tgtEl>
                                          <p:spTgt spid="179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6" dur="3000" fill="hold"/>
                                        <p:tgtEl>
                                          <p:spTgt spid="179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7" presetID="64" presetClass="path" presetSubtype="0" accel="10000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animMotion origin="layout" path="M 1.11111E-6 1.23457E-7 L 0.67569 0.52963 " pathEditMode="relative" rAng="0" ptsTypes="AA">
                                      <p:cBhvr>
                                        <p:cTn id="498" dur="3000" fill="hold"/>
                                        <p:tgtEl>
                                          <p:spTgt spid="17924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33785" y="26481"/>
                                    </p:animMotion>
                                  </p:childTnLst>
                                </p:cTn>
                              </p:par>
                              <p:par>
                                <p:cTn id="499" presetID="64" presetClass="path" presetSubtype="0" accel="10000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animMotion origin="layout" path="M 2.77778E-7 9.87654E-7 L 0.67865 0.52531 " pathEditMode="relative" rAng="0" ptsTypes="AA">
                                      <p:cBhvr>
                                        <p:cTn id="500" dur="3000" fill="hold"/>
                                        <p:tgtEl>
                                          <p:spTgt spid="17935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33924" y="26265"/>
                                    </p:animMotion>
                                  </p:childTnLst>
                                </p:cTn>
                              </p:par>
                              <p:par>
                                <p:cTn id="501" presetID="64" presetClass="path" presetSubtype="0" accel="10000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animMotion origin="layout" path="M 5E-6 4.19753E-6 L 0.68021 0.52839 " pathEditMode="relative" rAng="0" ptsTypes="AA">
                                      <p:cBhvr>
                                        <p:cTn id="502" dur="3000" fill="hold"/>
                                        <p:tgtEl>
                                          <p:spTgt spid="1794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34010" y="26420"/>
                                    </p:animMotion>
                                  </p:childTnLst>
                                </p:cTn>
                              </p:par>
                              <p:par>
                                <p:cTn id="503" presetID="64" presetClass="path" presetSubtype="0" accel="10000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animMotion origin="layout" path="M 2.77778E-6 -3.58025E-6 L 0.68177 0.52192 " pathEditMode="relative" rAng="0" ptsTypes="AA">
                                      <p:cBhvr>
                                        <p:cTn id="504" dur="3000" fill="hold"/>
                                        <p:tgtEl>
                                          <p:spTgt spid="18141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34080" y="26080"/>
                                    </p:animMotion>
                                  </p:childTnLst>
                                </p:cTn>
                              </p:par>
                              <p:par>
                                <p:cTn id="505" presetID="64" presetClass="path" presetSubtype="0" accel="10000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animMotion origin="layout" path="M -2.77778E-7 -3.7037E-7 L 0.68073 0.53056 " pathEditMode="relative" rAng="0" ptsTypes="AA">
                                      <p:cBhvr>
                                        <p:cTn id="506" dur="3000" fill="hold"/>
                                        <p:tgtEl>
                                          <p:spTgt spid="1792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34028" y="26512"/>
                                    </p:animMotion>
                                  </p:childTnLst>
                                </p:cTn>
                              </p:par>
                              <p:par>
                                <p:cTn id="507" presetID="6" presetClass="emph" presetSubtype="0" accel="10000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animScale>
                                      <p:cBhvr>
                                        <p:cTn id="508" dur="3000" fill="hold"/>
                                        <p:tgtEl>
                                          <p:spTgt spid="17924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509" presetID="6" presetClass="emph" presetSubtype="0" accel="10000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animScale>
                                      <p:cBhvr>
                                        <p:cTn id="510" dur="3000" fill="hold"/>
                                        <p:tgtEl>
                                          <p:spTgt spid="17935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511" presetID="6" presetClass="emph" presetSubtype="0" accel="10000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animScale>
                                      <p:cBhvr>
                                        <p:cTn id="512" dur="3000" fill="hold"/>
                                        <p:tgtEl>
                                          <p:spTgt spid="17946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513" presetID="6" presetClass="emph" presetSubtype="0" accel="10000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animScale>
                                      <p:cBhvr>
                                        <p:cTn id="514" dur="3000" fill="hold"/>
                                        <p:tgtEl>
                                          <p:spTgt spid="18141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515" presetID="6" presetClass="emph" presetSubtype="0" accel="10000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animScale>
                                      <p:cBhvr>
                                        <p:cTn id="516" dur="3000" fill="hold"/>
                                        <p:tgtEl>
                                          <p:spTgt spid="17923"/>
                                        </p:tgtEl>
                                      </p:cBhvr>
                                      <p:by x="3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17" presetID="10" presetClass="exit" presetSubtype="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animEffect>
                                      <p:cBhvr>
                                        <p:cTn id="518" dur="1000"/>
                                        <p:tgtEl>
                                          <p:spTgt spid="179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0" presetID="10" presetClass="exit" presetSubtype="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animEffect>
                                      <p:cBhvr>
                                        <p:cTn id="521" dur="1000"/>
                                        <p:tgtEl>
                                          <p:spTgt spid="179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3" presetID="10" presetClass="exit" presetSubtype="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animEffect>
                                      <p:cBhvr>
                                        <p:cTn id="524" dur="1000"/>
                                        <p:tgtEl>
                                          <p:spTgt spid="179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6" presetID="10" presetClass="exit" presetSubtype="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animEffect>
                                      <p:cBhvr>
                                        <p:cTn id="527" dur="1000"/>
                                        <p:tgtEl>
                                          <p:spTgt spid="18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9" presetID="10" presetClass="exit" presetSubtype="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animEffect>
                                      <p:cBhvr>
                                        <p:cTn id="530" dur="1000"/>
                                        <p:tgtEl>
                                          <p:spTgt spid="179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33" dur="8000" fill="hold"/>
                                        <p:tgtEl>
                                          <p:spTgt spid="179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535" dur="6000" fill="hold"/>
                                        <p:tgtEl>
                                          <p:spTgt spid="179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6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37" dur="12000" fill="hold"/>
                                        <p:tgtEl>
                                          <p:spTgt spid="179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8" presetID="6" presetClass="emph" presetSubtype="0" repeatCount="indefinite" accel="10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39" dur="1000" fill="hold"/>
                                        <p:tgtEl>
                                          <p:spTgt spid="1794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40" presetID="23" presetClass="entr" presetSubtype="528" fill="hold" nodeType="withEffect">
                                  <p:stCondLst>
                                    <p:cond delay="15500"/>
                                  </p:stCondLst>
                                  <p:childTnLst>
                                    <p:set>
                                      <p:cBhvr>
                                        <p:cTn id="5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2" dur="3000" fill="hold"/>
                                        <p:tgtEl>
                                          <p:spTgt spid="174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3" dur="3000" fill="hold"/>
                                        <p:tgtEl>
                                          <p:spTgt spid="174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4" dur="3000" fill="hold"/>
                                        <p:tgtEl>
                                          <p:spTgt spid="174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5" dur="3000" fill="hold"/>
                                        <p:tgtEl>
                                          <p:spTgt spid="174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6" presetID="23" presetClass="entr" presetSubtype="528" fill="hold" nodeType="withEffect">
                                  <p:stCondLst>
                                    <p:cond delay="15500"/>
                                  </p:stCondLst>
                                  <p:childTnLst>
                                    <p:set>
                                      <p:cBhvr>
                                        <p:cTn id="5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8" dur="3000" fill="hold"/>
                                        <p:tgtEl>
                                          <p:spTgt spid="174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9" dur="3000" fill="hold"/>
                                        <p:tgtEl>
                                          <p:spTgt spid="174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0" dur="3000" fill="hold"/>
                                        <p:tgtEl>
                                          <p:spTgt spid="174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1" dur="3000" fill="hold"/>
                                        <p:tgtEl>
                                          <p:spTgt spid="17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2" presetID="23" presetClass="entr" presetSubtype="528" fill="hold" nodeType="withEffect">
                                  <p:stCondLst>
                                    <p:cond delay="15500"/>
                                  </p:stCondLst>
                                  <p:childTnLst>
                                    <p:set>
                                      <p:cBhvr>
                                        <p:cTn id="5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4" dur="3000" fill="hold"/>
                                        <p:tgtEl>
                                          <p:spTgt spid="174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5" dur="3000" fill="hold"/>
                                        <p:tgtEl>
                                          <p:spTgt spid="174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6" dur="3000" fill="hold"/>
                                        <p:tgtEl>
                                          <p:spTgt spid="17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7" dur="3000" fill="hold"/>
                                        <p:tgtEl>
                                          <p:spTgt spid="17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8" presetID="23" presetClass="entr" presetSubtype="528" fill="hold" nodeType="withEffect">
                                  <p:stCondLst>
                                    <p:cond delay="16000"/>
                                  </p:stCondLst>
                                  <p:childTnLst>
                                    <p:set>
                                      <p:cBhvr>
                                        <p:cTn id="5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0" dur="3000" fill="hold"/>
                                        <p:tgtEl>
                                          <p:spTgt spid="18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1" dur="3000" fill="hold"/>
                                        <p:tgtEl>
                                          <p:spTgt spid="18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2" dur="3000" fill="hold"/>
                                        <p:tgtEl>
                                          <p:spTgt spid="1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3" dur="3000" fill="hold"/>
                                        <p:tgtEl>
                                          <p:spTgt spid="1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4" presetID="23" presetClass="entr" presetSubtype="528" fill="hold" nodeType="withEffect">
                                  <p:stCondLst>
                                    <p:cond delay="16000"/>
                                  </p:stCondLst>
                                  <p:childTnLst>
                                    <p:set>
                                      <p:cBhvr>
                                        <p:cTn id="5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6" dur="3000" fill="hold"/>
                                        <p:tgtEl>
                                          <p:spTgt spid="18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7" dur="3000" fill="hold"/>
                                        <p:tgtEl>
                                          <p:spTgt spid="18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8" dur="3000" fill="hold"/>
                                        <p:tgtEl>
                                          <p:spTgt spid="18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9" dur="3000" fill="hold"/>
                                        <p:tgtEl>
                                          <p:spTgt spid="18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0" presetID="6" presetClass="emph" presetSubtype="0" accel="100000" fill="hold" nodeType="withEffect">
                                  <p:stCondLst>
                                    <p:cond delay="17000"/>
                                  </p:stCondLst>
                                  <p:childTnLst>
                                    <p:animScale>
                                      <p:cBhvr>
                                        <p:cTn id="571" dur="1500" fill="hold"/>
                                        <p:tgtEl>
                                          <p:spTgt spid="17440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572" presetID="6" presetClass="emph" presetSubtype="0" accel="100000" fill="hold" nodeType="withEffect">
                                  <p:stCondLst>
                                    <p:cond delay="17000"/>
                                  </p:stCondLst>
                                  <p:childTnLst>
                                    <p:animScale>
                                      <p:cBhvr>
                                        <p:cTn id="573" dur="1500" fill="hold"/>
                                        <p:tgtEl>
                                          <p:spTgt spid="17445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574" presetID="6" presetClass="emph" presetSubtype="0" accel="100000" fill="hold" nodeType="withEffect">
                                  <p:stCondLst>
                                    <p:cond delay="17000"/>
                                  </p:stCondLst>
                                  <p:childTnLst>
                                    <p:animScale>
                                      <p:cBhvr>
                                        <p:cTn id="575" dur="1500" fill="hold"/>
                                        <p:tgtEl>
                                          <p:spTgt spid="17450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576" presetID="6" presetClass="emph" presetSubtype="0" accel="100000" fill="hold" nodeType="withEffect">
                                  <p:stCondLst>
                                    <p:cond delay="17000"/>
                                  </p:stCondLst>
                                  <p:childTnLst>
                                    <p:animScale>
                                      <p:cBhvr>
                                        <p:cTn id="577" dur="1500" fill="hold"/>
                                        <p:tgtEl>
                                          <p:spTgt spid="18195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578" presetID="42" presetClass="path" presetSubtype="0" fill="hold" nodeType="withEffect">
                                  <p:stCondLst>
                                    <p:cond delay="17500"/>
                                  </p:stCondLst>
                                  <p:childTnLst>
                                    <p:animMotion origin="layout" path="M 2.77778E-6 -4.19753E-6 L 2.77778E-6 0.01019 " pathEditMode="relative" rAng="0" ptsTypes="AA">
                                      <p:cBhvr>
                                        <p:cTn id="579" dur="1000" fill="hold"/>
                                        <p:tgtEl>
                                          <p:spTgt spid="18195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494"/>
                                    </p:animMotion>
                                  </p:childTnLst>
                                </p:cTn>
                              </p:par>
                              <p:par>
                                <p:cTn id="580" presetID="6" presetClass="emph" presetSubtype="0" accel="100000" fill="hold" nodeType="withEffect">
                                  <p:stCondLst>
                                    <p:cond delay="17500"/>
                                  </p:stCondLst>
                                  <p:childTnLst>
                                    <p:animScale>
                                      <p:cBhvr>
                                        <p:cTn id="581" dur="1500" fill="hold"/>
                                        <p:tgtEl>
                                          <p:spTgt spid="18171"/>
                                        </p:tgtEl>
                                      </p:cBhvr>
                                      <p:by x="5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82" presetID="8" presetClass="emph" presetSubtype="0" repeatCount="0" fill="hold" nodeType="withEffect">
                                  <p:stCondLst>
                                    <p:cond delay="18000"/>
                                  </p:stCondLst>
                                  <p:childTnLst>
                                    <p:animRot by="21600000">
                                      <p:cBhvr>
                                        <p:cTn id="583" dur="8000" fill="hold"/>
                                        <p:tgtEl>
                                          <p:spTgt spid="174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4" presetID="8" presetClass="emph" presetSubtype="0" repeatCount="indefinite" fill="hold" nodeType="withEffect">
                                  <p:stCondLst>
                                    <p:cond delay="18000"/>
                                  </p:stCondLst>
                                  <p:childTnLst>
                                    <p:animRot by="-21600000">
                                      <p:cBhvr>
                                        <p:cTn id="585" dur="6000" fill="hold"/>
                                        <p:tgtEl>
                                          <p:spTgt spid="174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6" presetID="8" presetClass="emph" presetSubtype="0" repeatCount="0" fill="hold" nodeType="withEffect">
                                  <p:stCondLst>
                                    <p:cond delay="18000"/>
                                  </p:stCondLst>
                                  <p:childTnLst>
                                    <p:animRot by="21600000">
                                      <p:cBhvr>
                                        <p:cTn id="587" dur="12000" fill="hold"/>
                                        <p:tgtEl>
                                          <p:spTgt spid="174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8" presetID="6" presetClass="emph" presetSubtype="0" repeatCount="indefinite" accel="100000" autoRev="1" fill="hold" nodeType="withEffect">
                                  <p:stCondLst>
                                    <p:cond delay="18000"/>
                                  </p:stCondLst>
                                  <p:childTnLst>
                                    <p:animScale>
                                      <p:cBhvr>
                                        <p:cTn id="589" dur="1000" fill="hold"/>
                                        <p:tgtEl>
                                          <p:spTgt spid="1745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90" presetID="26" presetClass="emph" presetSubtype="0" repeatCount="15000" fill="hold" nodeType="withEffect">
                                  <p:stCondLst>
                                    <p:cond delay="18000"/>
                                  </p:stCondLst>
                                  <p:childTnLst>
                                    <p:animEffect>
                                      <p:cBhvr>
                                        <p:cTn id="591" dur="100" tmFilter="0, 0; .2, .5; .8, .5; 1, 0"/>
                                        <p:tgtEl>
                                          <p:spTgt spid="174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2" dur="50" autoRev="1" fill="hold"/>
                                        <p:tgtEl>
                                          <p:spTgt spid="174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93" presetID="26" presetClass="emph" presetSubtype="0" repeatCount="15000" fill="hold" nodeType="withEffect">
                                  <p:stCondLst>
                                    <p:cond delay="18000"/>
                                  </p:stCondLst>
                                  <p:childTnLst>
                                    <p:animEffect>
                                      <p:cBhvr>
                                        <p:cTn id="594" dur="100" tmFilter="0, 0; .2, .5; .8, .5; 1, 0"/>
                                        <p:tgtEl>
                                          <p:spTgt spid="174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5" dur="50" autoRev="1" fill="hold"/>
                                        <p:tgtEl>
                                          <p:spTgt spid="174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96" presetID="26" presetClass="emph" presetSubtype="0" repeatCount="15000" fill="hold" nodeType="withEffect">
                                  <p:stCondLst>
                                    <p:cond delay="18000"/>
                                  </p:stCondLst>
                                  <p:childTnLst>
                                    <p:animEffect>
                                      <p:cBhvr>
                                        <p:cTn id="597" dur="100" tmFilter="0, 0; .2, .5; .8, .5; 1, 0"/>
                                        <p:tgtEl>
                                          <p:spTgt spid="174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8" dur="50" autoRev="1" fill="hold"/>
                                        <p:tgtEl>
                                          <p:spTgt spid="174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99" presetID="26" presetClass="emph" presetSubtype="0" repeatCount="15000" fill="hold" nodeType="withEffect">
                                  <p:stCondLst>
                                    <p:cond delay="18000"/>
                                  </p:stCondLst>
                                  <p:childTnLst>
                                    <p:animEffect>
                                      <p:cBhvr>
                                        <p:cTn id="600" dur="100" tmFilter="0, 0; .2, .5; .8, .5; 1, 0"/>
                                        <p:tgtEl>
                                          <p:spTgt spid="1819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1" dur="50" autoRev="1" fill="hold"/>
                                        <p:tgtEl>
                                          <p:spTgt spid="1819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02" presetID="26" presetClass="emph" presetSubtype="0" repeatCount="15000" fill="hold" nodeType="withEffect">
                                  <p:stCondLst>
                                    <p:cond delay="18000"/>
                                  </p:stCondLst>
                                  <p:childTnLst>
                                    <p:animEffect>
                                      <p:cBhvr>
                                        <p:cTn id="603" dur="100" tmFilter="0, 0; .2, .5; .8, .5; 1, 0"/>
                                        <p:tgtEl>
                                          <p:spTgt spid="1817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4" dur="50" autoRev="1" fill="hold"/>
                                        <p:tgtEl>
                                          <p:spTgt spid="1817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05" presetID="10" presetClass="exit" presetSubtype="0" fill="hold" nodeType="withEffect">
                                  <p:stCondLst>
                                    <p:cond delay="18500"/>
                                  </p:stCondLst>
                                  <p:childTnLst>
                                    <p:animEffect>
                                      <p:cBhvr>
                                        <p:cTn id="606" dur="250"/>
                                        <p:tgtEl>
                                          <p:spTgt spid="174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8" presetID="10" presetClass="exit" presetSubtype="0" fill="hold" nodeType="withEffect">
                                  <p:stCondLst>
                                    <p:cond delay="18500"/>
                                  </p:stCondLst>
                                  <p:childTnLst>
                                    <p:animEffect>
                                      <p:cBhvr>
                                        <p:cTn id="609" dur="250"/>
                                        <p:tgtEl>
                                          <p:spTgt spid="174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1" presetID="10" presetClass="exit" presetSubtype="0" fill="hold" nodeType="withEffect">
                                  <p:stCondLst>
                                    <p:cond delay="18500"/>
                                  </p:stCondLst>
                                  <p:childTnLst>
                                    <p:animEffect>
                                      <p:cBhvr>
                                        <p:cTn id="612" dur="250"/>
                                        <p:tgtEl>
                                          <p:spTgt spid="174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4" presetID="10" presetClass="exit" presetSubtype="0" fill="hold" nodeType="withEffect">
                                  <p:stCondLst>
                                    <p:cond delay="18500"/>
                                  </p:stCondLst>
                                  <p:childTnLst>
                                    <p:animEffect>
                                      <p:cBhvr>
                                        <p:cTn id="615" dur="250"/>
                                        <p:tgtEl>
                                          <p:spTgt spid="181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7" presetID="10" presetClass="exit" presetSubtype="0" fill="hold" nodeType="withEffect">
                                  <p:stCondLst>
                                    <p:cond delay="18500"/>
                                  </p:stCondLst>
                                  <p:childTnLst>
                                    <p:animEffect>
                                      <p:cBhvr>
                                        <p:cTn id="618" dur="250"/>
                                        <p:tgtEl>
                                          <p:spTgt spid="18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262"/>
          <p:cNvGrpSpPr>
            <a:grpSpLocks noChangeAspect="1"/>
          </p:cNvGrpSpPr>
          <p:nvPr/>
        </p:nvGrpSpPr>
        <p:grpSpPr bwMode="auto">
          <a:xfrm rot="-1064612">
            <a:off x="-10817225" y="4813300"/>
            <a:ext cx="20232688" cy="158750"/>
            <a:chOff x="-2699391" y="3321583"/>
            <a:chExt cx="14617624" cy="415946"/>
          </a:xfrm>
        </p:grpSpPr>
        <p:sp>
          <p:nvSpPr>
            <p:cNvPr id="33" name="椭圆 32"/>
            <p:cNvSpPr/>
            <p:nvPr/>
          </p:nvSpPr>
          <p:spPr>
            <a:xfrm>
              <a:off x="-2699391" y="3321583"/>
              <a:ext cx="14617624" cy="415946"/>
            </a:xfrm>
            <a:prstGeom prst="ellipse">
              <a:avLst/>
            </a:prstGeom>
            <a:gradFill flip="none" rotWithShape="1">
              <a:gsLst>
                <a:gs pos="100000">
                  <a:srgbClr val="4E5B6F">
                    <a:lumMod val="75000"/>
                    <a:alpha val="0"/>
                  </a:srgbClr>
                </a:gs>
                <a:gs pos="0">
                  <a:srgbClr val="4E5B6F">
                    <a:lumMod val="7500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white"/>
                </a:solidFill>
                <a:latin typeface="Franklin Gothic Book"/>
                <a:ea typeface="黑体" panose="02010609060101010101" pitchFamily="49" charset="-122"/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1351192" y="3436842"/>
              <a:ext cx="6516458" cy="185428"/>
            </a:xfrm>
            <a:prstGeom prst="ellipse">
              <a:avLst/>
            </a:prstGeom>
            <a:gradFill flip="none" rotWithShape="1">
              <a:gsLst>
                <a:gs pos="100000">
                  <a:srgbClr val="4E5B6F">
                    <a:lumMod val="60000"/>
                    <a:lumOff val="40000"/>
                    <a:alpha val="0"/>
                  </a:srgbClr>
                </a:gs>
                <a:gs pos="0">
                  <a:srgbClr val="4E5B6F">
                    <a:lumMod val="60000"/>
                    <a:lumOff val="4000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white"/>
                </a:solidFill>
                <a:latin typeface="Franklin Gothic Book"/>
                <a:ea typeface="黑体" panose="02010609060101010101" pitchFamily="49" charset="-122"/>
              </a:endParaRPr>
            </a:p>
          </p:txBody>
        </p:sp>
      </p:grpSp>
      <p:grpSp>
        <p:nvGrpSpPr>
          <p:cNvPr id="35" name="组合 34"/>
          <p:cNvGrpSpPr>
            <a:grpSpLocks/>
          </p:cNvGrpSpPr>
          <p:nvPr/>
        </p:nvGrpSpPr>
        <p:grpSpPr bwMode="auto">
          <a:xfrm rot="2319285">
            <a:off x="3895725" y="5664200"/>
            <a:ext cx="11593513" cy="227013"/>
            <a:chOff x="-2699391" y="3321583"/>
            <a:chExt cx="14617624" cy="415946"/>
          </a:xfrm>
        </p:grpSpPr>
        <p:sp>
          <p:nvSpPr>
            <p:cNvPr id="36" name="椭圆 35"/>
            <p:cNvSpPr/>
            <p:nvPr/>
          </p:nvSpPr>
          <p:spPr>
            <a:xfrm>
              <a:off x="-2699391" y="3321583"/>
              <a:ext cx="14617624" cy="415946"/>
            </a:xfrm>
            <a:prstGeom prst="ellipse">
              <a:avLst/>
            </a:prstGeom>
            <a:gradFill flip="none" rotWithShape="1">
              <a:gsLst>
                <a:gs pos="100000">
                  <a:srgbClr val="4E5B6F">
                    <a:lumMod val="75000"/>
                    <a:alpha val="0"/>
                  </a:srgbClr>
                </a:gs>
                <a:gs pos="0">
                  <a:srgbClr val="4E5B6F">
                    <a:lumMod val="7500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white"/>
                </a:solidFill>
                <a:latin typeface="Franklin Gothic Book"/>
                <a:ea typeface="黑体" panose="02010609060101010101" pitchFamily="49" charset="-122"/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1351192" y="3436842"/>
              <a:ext cx="6516458" cy="185428"/>
            </a:xfrm>
            <a:prstGeom prst="ellipse">
              <a:avLst/>
            </a:prstGeom>
            <a:gradFill flip="none" rotWithShape="1">
              <a:gsLst>
                <a:gs pos="100000">
                  <a:srgbClr val="4E5B6F">
                    <a:lumMod val="60000"/>
                    <a:lumOff val="40000"/>
                    <a:alpha val="0"/>
                  </a:srgbClr>
                </a:gs>
                <a:gs pos="0">
                  <a:srgbClr val="4E5B6F">
                    <a:lumMod val="60000"/>
                    <a:lumOff val="4000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white"/>
                </a:solidFill>
                <a:latin typeface="Franklin Gothic Book"/>
                <a:ea typeface="黑体" panose="02010609060101010101" pitchFamily="49" charset="-122"/>
              </a:endParaRPr>
            </a:p>
          </p:txBody>
        </p:sp>
      </p:grpSp>
      <p:grpSp>
        <p:nvGrpSpPr>
          <p:cNvPr id="38" name="Group 102"/>
          <p:cNvGrpSpPr/>
          <p:nvPr/>
        </p:nvGrpSpPr>
        <p:grpSpPr>
          <a:xfrm>
            <a:off x="4593431" y="1451664"/>
            <a:ext cx="2639492" cy="2639508"/>
            <a:chOff x="-1000550" y="-1374850"/>
            <a:chExt cx="7775575" cy="7775575"/>
          </a:xfrm>
          <a:effectLst>
            <a:outerShdw blurRad="355600" algn="ctr" rotWithShape="0">
              <a:srgbClr val="3F6CEB"/>
            </a:outerShdw>
          </a:effectLst>
        </p:grpSpPr>
        <p:grpSp>
          <p:nvGrpSpPr>
            <p:cNvPr id="39" name="Group 107"/>
            <p:cNvGrpSpPr>
              <a:grpSpLocks/>
            </p:cNvGrpSpPr>
            <p:nvPr/>
          </p:nvGrpSpPr>
          <p:grpSpPr bwMode="auto">
            <a:xfrm rot="20405624" flipH="1">
              <a:off x="2878077" y="-404859"/>
              <a:ext cx="71438" cy="5726113"/>
              <a:chOff x="5305" y="-2268"/>
              <a:chExt cx="58" cy="8118"/>
            </a:xfrm>
          </p:grpSpPr>
          <p:grpSp>
            <p:nvGrpSpPr>
              <p:cNvPr id="109" name="Group 108"/>
              <p:cNvGrpSpPr>
                <a:grpSpLocks/>
              </p:cNvGrpSpPr>
              <p:nvPr/>
            </p:nvGrpSpPr>
            <p:grpSpPr bwMode="auto">
              <a:xfrm rot="4912194">
                <a:off x="3130" y="1814"/>
                <a:ext cx="4400" cy="44"/>
                <a:chOff x="-181" y="1270"/>
                <a:chExt cx="3900" cy="136"/>
              </a:xfrm>
            </p:grpSpPr>
            <p:sp>
              <p:nvSpPr>
                <p:cNvPr id="117" name="Rectangle 109"/>
                <p:cNvSpPr>
                  <a:spLocks noChangeArrowheads="1"/>
                </p:cNvSpPr>
                <p:nvPr/>
              </p:nvSpPr>
              <p:spPr bwMode="auto">
                <a:xfrm rot="-2892361">
                  <a:off x="1746" y="-612"/>
                  <a:ext cx="92" cy="3855"/>
                </a:xfrm>
                <a:prstGeom prst="rect">
                  <a:avLst/>
                </a:prstGeom>
                <a:gradFill rotWithShape="1">
                  <a:gsLst>
                    <a:gs pos="0">
                      <a:srgbClr val="77ADFD">
                        <a:alpha val="17999"/>
                      </a:srgbClr>
                    </a:gs>
                    <a:gs pos="100000">
                      <a:srgbClr val="77ADFD">
                        <a:gamma/>
                        <a:shade val="46275"/>
                        <a:invGamma/>
                        <a:alpha val="0"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 algn="ctr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Franklin Gothic Book"/>
                    <a:ea typeface="黑体" panose="02010609060101010101" pitchFamily="49" charset="-122"/>
                  </a:endParaRPr>
                </a:p>
              </p:txBody>
            </p:sp>
            <p:sp>
              <p:nvSpPr>
                <p:cNvPr id="118" name="Rectangle 110"/>
                <p:cNvSpPr>
                  <a:spLocks noChangeArrowheads="1"/>
                </p:cNvSpPr>
                <p:nvPr/>
              </p:nvSpPr>
              <p:spPr bwMode="auto">
                <a:xfrm rot="2892361" flipH="1">
                  <a:off x="1701" y="-568"/>
                  <a:ext cx="92" cy="3855"/>
                </a:xfrm>
                <a:prstGeom prst="rect">
                  <a:avLst/>
                </a:prstGeom>
                <a:gradFill rotWithShape="1">
                  <a:gsLst>
                    <a:gs pos="0">
                      <a:srgbClr val="77ADFD">
                        <a:alpha val="17999"/>
                      </a:srgbClr>
                    </a:gs>
                    <a:gs pos="100000">
                      <a:srgbClr val="77ADFD">
                        <a:gamma/>
                        <a:shade val="46275"/>
                        <a:invGamma/>
                        <a:alpha val="0"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 algn="ctr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Franklin Gothic Book"/>
                    <a:ea typeface="黑体" panose="02010609060101010101" pitchFamily="49" charset="-122"/>
                  </a:endParaRPr>
                </a:p>
              </p:txBody>
            </p:sp>
          </p:grpSp>
          <p:grpSp>
            <p:nvGrpSpPr>
              <p:cNvPr id="110" name="Group 111"/>
              <p:cNvGrpSpPr>
                <a:grpSpLocks/>
              </p:cNvGrpSpPr>
              <p:nvPr/>
            </p:nvGrpSpPr>
            <p:grpSpPr bwMode="auto">
              <a:xfrm>
                <a:off x="5305" y="-2268"/>
                <a:ext cx="58" cy="8118"/>
                <a:chOff x="5305" y="-2268"/>
                <a:chExt cx="58" cy="8118"/>
              </a:xfrm>
            </p:grpSpPr>
            <p:grpSp>
              <p:nvGrpSpPr>
                <p:cNvPr id="111" name="Group 112"/>
                <p:cNvGrpSpPr>
                  <a:grpSpLocks/>
                </p:cNvGrpSpPr>
                <p:nvPr/>
              </p:nvGrpSpPr>
              <p:grpSpPr bwMode="auto">
                <a:xfrm rot="7938615">
                  <a:off x="3141" y="1794"/>
                  <a:ext cx="4400" cy="44"/>
                  <a:chOff x="-181" y="1270"/>
                  <a:chExt cx="3900" cy="136"/>
                </a:xfrm>
              </p:grpSpPr>
              <p:sp>
                <p:nvSpPr>
                  <p:cNvPr id="115" name="Rectangle 113"/>
                  <p:cNvSpPr>
                    <a:spLocks noChangeArrowheads="1"/>
                  </p:cNvSpPr>
                  <p:nvPr/>
                </p:nvSpPr>
                <p:spPr bwMode="auto">
                  <a:xfrm rot="-2892361">
                    <a:off x="1746" y="-612"/>
                    <a:ext cx="92" cy="385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77ADFD">
                          <a:alpha val="17999"/>
                        </a:srgbClr>
                      </a:gs>
                      <a:gs pos="100000">
                        <a:srgbClr val="77ADFD">
                          <a:gamma/>
                          <a:shade val="46275"/>
                          <a:invGamma/>
                          <a:alpha val="0"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 algn="ctr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kern="0">
                      <a:solidFill>
                        <a:prstClr val="black"/>
                      </a:solidFill>
                      <a:latin typeface="Franklin Gothic Book"/>
                      <a:ea typeface="黑体" panose="02010609060101010101" pitchFamily="49" charset="-122"/>
                    </a:endParaRPr>
                  </a:p>
                </p:txBody>
              </p:sp>
              <p:sp>
                <p:nvSpPr>
                  <p:cNvPr id="116" name="Rectangle 114"/>
                  <p:cNvSpPr>
                    <a:spLocks noChangeArrowheads="1"/>
                  </p:cNvSpPr>
                  <p:nvPr/>
                </p:nvSpPr>
                <p:spPr bwMode="auto">
                  <a:xfrm rot="2892361" flipH="1">
                    <a:off x="1701" y="-568"/>
                    <a:ext cx="92" cy="385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77ADFD">
                          <a:alpha val="17999"/>
                        </a:srgbClr>
                      </a:gs>
                      <a:gs pos="100000">
                        <a:srgbClr val="77ADFD">
                          <a:gamma/>
                          <a:shade val="46275"/>
                          <a:invGamma/>
                          <a:alpha val="0"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 algn="ctr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kern="0">
                      <a:solidFill>
                        <a:prstClr val="black"/>
                      </a:solidFill>
                      <a:latin typeface="Franklin Gothic Book"/>
                      <a:ea typeface="黑体" panose="02010609060101010101" pitchFamily="49" charset="-122"/>
                    </a:endParaRPr>
                  </a:p>
                </p:txBody>
              </p:sp>
            </p:grpSp>
            <p:grpSp>
              <p:nvGrpSpPr>
                <p:cNvPr id="112" name="Group 115"/>
                <p:cNvGrpSpPr>
                  <a:grpSpLocks/>
                </p:cNvGrpSpPr>
                <p:nvPr/>
              </p:nvGrpSpPr>
              <p:grpSpPr bwMode="auto">
                <a:xfrm rot="6247136">
                  <a:off x="1270" y="1767"/>
                  <a:ext cx="8118" cy="48"/>
                  <a:chOff x="-181" y="1270"/>
                  <a:chExt cx="3900" cy="136"/>
                </a:xfrm>
              </p:grpSpPr>
              <p:sp>
                <p:nvSpPr>
                  <p:cNvPr id="113" name="Rectangle 116"/>
                  <p:cNvSpPr>
                    <a:spLocks noChangeArrowheads="1"/>
                  </p:cNvSpPr>
                  <p:nvPr/>
                </p:nvSpPr>
                <p:spPr bwMode="auto">
                  <a:xfrm rot="-2892361">
                    <a:off x="1746" y="-612"/>
                    <a:ext cx="92" cy="385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77ADFD">
                          <a:alpha val="17999"/>
                        </a:srgbClr>
                      </a:gs>
                      <a:gs pos="100000">
                        <a:srgbClr val="77ADFD">
                          <a:gamma/>
                          <a:shade val="46275"/>
                          <a:invGamma/>
                          <a:alpha val="0"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 algn="ctr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kern="0">
                      <a:solidFill>
                        <a:prstClr val="black"/>
                      </a:solidFill>
                      <a:latin typeface="Franklin Gothic Book"/>
                      <a:ea typeface="黑体" panose="02010609060101010101" pitchFamily="49" charset="-122"/>
                    </a:endParaRPr>
                  </a:p>
                </p:txBody>
              </p:sp>
              <p:sp>
                <p:nvSpPr>
                  <p:cNvPr id="114" name="Rectangle 117"/>
                  <p:cNvSpPr>
                    <a:spLocks noChangeArrowheads="1"/>
                  </p:cNvSpPr>
                  <p:nvPr/>
                </p:nvSpPr>
                <p:spPr bwMode="auto">
                  <a:xfrm rot="2892361" flipH="1">
                    <a:off x="1701" y="-568"/>
                    <a:ext cx="92" cy="385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77ADFD">
                          <a:alpha val="17999"/>
                        </a:srgbClr>
                      </a:gs>
                      <a:gs pos="100000">
                        <a:srgbClr val="77ADFD">
                          <a:gamma/>
                          <a:shade val="46275"/>
                          <a:invGamma/>
                          <a:alpha val="0"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 algn="ctr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kern="0">
                      <a:solidFill>
                        <a:prstClr val="black"/>
                      </a:solidFill>
                      <a:latin typeface="Franklin Gothic Book"/>
                      <a:ea typeface="黑体" panose="02010609060101010101" pitchFamily="49" charset="-122"/>
                    </a:endParaRPr>
                  </a:p>
                </p:txBody>
              </p:sp>
            </p:grpSp>
          </p:grpSp>
        </p:grpSp>
        <p:grpSp>
          <p:nvGrpSpPr>
            <p:cNvPr id="40" name="Group 118"/>
            <p:cNvGrpSpPr>
              <a:grpSpLocks/>
            </p:cNvGrpSpPr>
            <p:nvPr/>
          </p:nvGrpSpPr>
          <p:grpSpPr bwMode="auto">
            <a:xfrm rot="3389031">
              <a:off x="2890777" y="800054"/>
              <a:ext cx="73026" cy="3384550"/>
              <a:chOff x="5305" y="-2268"/>
              <a:chExt cx="58" cy="8118"/>
            </a:xfrm>
          </p:grpSpPr>
          <p:grpSp>
            <p:nvGrpSpPr>
              <p:cNvPr id="99" name="Group 119"/>
              <p:cNvGrpSpPr>
                <a:grpSpLocks/>
              </p:cNvGrpSpPr>
              <p:nvPr/>
            </p:nvGrpSpPr>
            <p:grpSpPr bwMode="auto">
              <a:xfrm rot="4912194">
                <a:off x="3130" y="1814"/>
                <a:ext cx="4400" cy="44"/>
                <a:chOff x="-181" y="1270"/>
                <a:chExt cx="3900" cy="136"/>
              </a:xfrm>
            </p:grpSpPr>
            <p:sp>
              <p:nvSpPr>
                <p:cNvPr id="107" name="Rectangle 120"/>
                <p:cNvSpPr>
                  <a:spLocks noChangeArrowheads="1"/>
                </p:cNvSpPr>
                <p:nvPr/>
              </p:nvSpPr>
              <p:spPr bwMode="auto">
                <a:xfrm rot="-2892361">
                  <a:off x="1746" y="-612"/>
                  <a:ext cx="92" cy="3855"/>
                </a:xfrm>
                <a:prstGeom prst="rect">
                  <a:avLst/>
                </a:prstGeom>
                <a:gradFill rotWithShape="1">
                  <a:gsLst>
                    <a:gs pos="0">
                      <a:srgbClr val="77ADFD">
                        <a:alpha val="17999"/>
                      </a:srgbClr>
                    </a:gs>
                    <a:gs pos="100000">
                      <a:srgbClr val="77ADFD">
                        <a:gamma/>
                        <a:shade val="46275"/>
                        <a:invGamma/>
                        <a:alpha val="0"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 algn="ctr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Franklin Gothic Book"/>
                    <a:ea typeface="黑体" panose="02010609060101010101" pitchFamily="49" charset="-122"/>
                  </a:endParaRPr>
                </a:p>
              </p:txBody>
            </p:sp>
            <p:sp>
              <p:nvSpPr>
                <p:cNvPr id="108" name="Rectangle 121"/>
                <p:cNvSpPr>
                  <a:spLocks noChangeArrowheads="1"/>
                </p:cNvSpPr>
                <p:nvPr/>
              </p:nvSpPr>
              <p:spPr bwMode="auto">
                <a:xfrm rot="2892361" flipH="1">
                  <a:off x="1701" y="-568"/>
                  <a:ext cx="92" cy="3855"/>
                </a:xfrm>
                <a:prstGeom prst="rect">
                  <a:avLst/>
                </a:prstGeom>
                <a:gradFill rotWithShape="1">
                  <a:gsLst>
                    <a:gs pos="0">
                      <a:srgbClr val="77ADFD">
                        <a:alpha val="17999"/>
                      </a:srgbClr>
                    </a:gs>
                    <a:gs pos="100000">
                      <a:srgbClr val="77ADFD">
                        <a:gamma/>
                        <a:shade val="46275"/>
                        <a:invGamma/>
                        <a:alpha val="0"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 algn="ctr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Franklin Gothic Book"/>
                    <a:ea typeface="黑体" panose="02010609060101010101" pitchFamily="49" charset="-122"/>
                  </a:endParaRPr>
                </a:p>
              </p:txBody>
            </p:sp>
          </p:grpSp>
          <p:grpSp>
            <p:nvGrpSpPr>
              <p:cNvPr id="100" name="Group 122"/>
              <p:cNvGrpSpPr>
                <a:grpSpLocks/>
              </p:cNvGrpSpPr>
              <p:nvPr/>
            </p:nvGrpSpPr>
            <p:grpSpPr bwMode="auto">
              <a:xfrm>
                <a:off x="5305" y="-2268"/>
                <a:ext cx="58" cy="8118"/>
                <a:chOff x="5305" y="-2268"/>
                <a:chExt cx="58" cy="8118"/>
              </a:xfrm>
            </p:grpSpPr>
            <p:grpSp>
              <p:nvGrpSpPr>
                <p:cNvPr id="101" name="Group 123"/>
                <p:cNvGrpSpPr>
                  <a:grpSpLocks/>
                </p:cNvGrpSpPr>
                <p:nvPr/>
              </p:nvGrpSpPr>
              <p:grpSpPr bwMode="auto">
                <a:xfrm rot="7938615">
                  <a:off x="3141" y="1794"/>
                  <a:ext cx="4400" cy="44"/>
                  <a:chOff x="-181" y="1270"/>
                  <a:chExt cx="3900" cy="136"/>
                </a:xfrm>
              </p:grpSpPr>
              <p:sp>
                <p:nvSpPr>
                  <p:cNvPr id="105" name="Rectangle 124"/>
                  <p:cNvSpPr>
                    <a:spLocks noChangeArrowheads="1"/>
                  </p:cNvSpPr>
                  <p:nvPr/>
                </p:nvSpPr>
                <p:spPr bwMode="auto">
                  <a:xfrm rot="-2892361">
                    <a:off x="1746" y="-612"/>
                    <a:ext cx="92" cy="385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77ADFD">
                          <a:alpha val="17999"/>
                        </a:srgbClr>
                      </a:gs>
                      <a:gs pos="100000">
                        <a:srgbClr val="77ADFD">
                          <a:gamma/>
                          <a:shade val="46275"/>
                          <a:invGamma/>
                          <a:alpha val="0"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 algn="ctr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kern="0">
                      <a:solidFill>
                        <a:prstClr val="black"/>
                      </a:solidFill>
                      <a:latin typeface="Franklin Gothic Book"/>
                      <a:ea typeface="黑体" panose="02010609060101010101" pitchFamily="49" charset="-122"/>
                    </a:endParaRPr>
                  </a:p>
                </p:txBody>
              </p:sp>
              <p:sp>
                <p:nvSpPr>
                  <p:cNvPr id="106" name="Rectangle 125"/>
                  <p:cNvSpPr>
                    <a:spLocks noChangeArrowheads="1"/>
                  </p:cNvSpPr>
                  <p:nvPr/>
                </p:nvSpPr>
                <p:spPr bwMode="auto">
                  <a:xfrm rot="2892361" flipH="1">
                    <a:off x="1701" y="-568"/>
                    <a:ext cx="92" cy="385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77ADFD">
                          <a:alpha val="17999"/>
                        </a:srgbClr>
                      </a:gs>
                      <a:gs pos="100000">
                        <a:srgbClr val="77ADFD">
                          <a:gamma/>
                          <a:shade val="46275"/>
                          <a:invGamma/>
                          <a:alpha val="0"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 algn="ctr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kern="0">
                      <a:solidFill>
                        <a:prstClr val="black"/>
                      </a:solidFill>
                      <a:latin typeface="Franklin Gothic Book"/>
                      <a:ea typeface="黑体" panose="02010609060101010101" pitchFamily="49" charset="-122"/>
                    </a:endParaRPr>
                  </a:p>
                </p:txBody>
              </p:sp>
            </p:grpSp>
            <p:grpSp>
              <p:nvGrpSpPr>
                <p:cNvPr id="102" name="Group 126"/>
                <p:cNvGrpSpPr>
                  <a:grpSpLocks/>
                </p:cNvGrpSpPr>
                <p:nvPr/>
              </p:nvGrpSpPr>
              <p:grpSpPr bwMode="auto">
                <a:xfrm rot="6247136">
                  <a:off x="1270" y="1767"/>
                  <a:ext cx="8118" cy="48"/>
                  <a:chOff x="-181" y="1270"/>
                  <a:chExt cx="3900" cy="136"/>
                </a:xfrm>
              </p:grpSpPr>
              <p:sp>
                <p:nvSpPr>
                  <p:cNvPr id="103" name="Rectangle 127"/>
                  <p:cNvSpPr>
                    <a:spLocks noChangeArrowheads="1"/>
                  </p:cNvSpPr>
                  <p:nvPr/>
                </p:nvSpPr>
                <p:spPr bwMode="auto">
                  <a:xfrm rot="-2892361">
                    <a:off x="1746" y="-612"/>
                    <a:ext cx="92" cy="385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77ADFD">
                          <a:alpha val="17999"/>
                        </a:srgbClr>
                      </a:gs>
                      <a:gs pos="100000">
                        <a:srgbClr val="77ADFD">
                          <a:gamma/>
                          <a:shade val="46275"/>
                          <a:invGamma/>
                          <a:alpha val="0"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 algn="ctr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kern="0">
                      <a:solidFill>
                        <a:prstClr val="black"/>
                      </a:solidFill>
                      <a:latin typeface="Franklin Gothic Book"/>
                      <a:ea typeface="黑体" panose="02010609060101010101" pitchFamily="49" charset="-122"/>
                    </a:endParaRPr>
                  </a:p>
                </p:txBody>
              </p:sp>
              <p:sp>
                <p:nvSpPr>
                  <p:cNvPr id="104" name="Rectangle 128"/>
                  <p:cNvSpPr>
                    <a:spLocks noChangeArrowheads="1"/>
                  </p:cNvSpPr>
                  <p:nvPr/>
                </p:nvSpPr>
                <p:spPr bwMode="auto">
                  <a:xfrm rot="2892361" flipH="1">
                    <a:off x="1701" y="-568"/>
                    <a:ext cx="92" cy="385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77ADFD">
                          <a:alpha val="17999"/>
                        </a:srgbClr>
                      </a:gs>
                      <a:gs pos="100000">
                        <a:srgbClr val="77ADFD">
                          <a:gamma/>
                          <a:shade val="46275"/>
                          <a:invGamma/>
                          <a:alpha val="0"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 algn="ctr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kern="0">
                      <a:solidFill>
                        <a:prstClr val="black"/>
                      </a:solidFill>
                      <a:latin typeface="Franklin Gothic Book"/>
                      <a:ea typeface="黑体" panose="02010609060101010101" pitchFamily="49" charset="-122"/>
                    </a:endParaRPr>
                  </a:p>
                </p:txBody>
              </p:sp>
            </p:grpSp>
          </p:grpSp>
        </p:grpSp>
        <p:grpSp>
          <p:nvGrpSpPr>
            <p:cNvPr id="41" name="Group 129"/>
            <p:cNvGrpSpPr>
              <a:grpSpLocks/>
            </p:cNvGrpSpPr>
            <p:nvPr/>
          </p:nvGrpSpPr>
          <p:grpSpPr bwMode="auto">
            <a:xfrm>
              <a:off x="646053" y="268241"/>
              <a:ext cx="4537075" cy="4537075"/>
              <a:chOff x="4445" y="1633"/>
              <a:chExt cx="2858" cy="2858"/>
            </a:xfrm>
          </p:grpSpPr>
          <p:sp>
            <p:nvSpPr>
              <p:cNvPr id="92" name="Oval 130"/>
              <p:cNvSpPr>
                <a:spLocks noChangeArrowheads="1"/>
              </p:cNvSpPr>
              <p:nvPr/>
            </p:nvSpPr>
            <p:spPr bwMode="auto">
              <a:xfrm>
                <a:off x="4445" y="1633"/>
                <a:ext cx="2858" cy="2858"/>
              </a:xfrm>
              <a:prstGeom prst="ellipse">
                <a:avLst/>
              </a:prstGeom>
              <a:gradFill rotWithShape="1">
                <a:gsLst>
                  <a:gs pos="0">
                    <a:srgbClr val="5197FD">
                      <a:alpha val="2000"/>
                    </a:srgbClr>
                  </a:gs>
                  <a:gs pos="100000">
                    <a:srgbClr val="5197FD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Franklin Gothic Book"/>
                  <a:ea typeface="黑体" panose="02010609060101010101" pitchFamily="49" charset="-122"/>
                </a:endParaRPr>
              </a:p>
            </p:txBody>
          </p:sp>
          <p:sp>
            <p:nvSpPr>
              <p:cNvPr id="93" name="Oval 131"/>
              <p:cNvSpPr>
                <a:spLocks noChangeArrowheads="1"/>
              </p:cNvSpPr>
              <p:nvPr/>
            </p:nvSpPr>
            <p:spPr bwMode="auto">
              <a:xfrm>
                <a:off x="4673" y="1905"/>
                <a:ext cx="2313" cy="2313"/>
              </a:xfrm>
              <a:prstGeom prst="ellipse">
                <a:avLst/>
              </a:prstGeom>
              <a:gradFill rotWithShape="1">
                <a:gsLst>
                  <a:gs pos="0">
                    <a:srgbClr val="5197FD">
                      <a:alpha val="8000"/>
                    </a:srgbClr>
                  </a:gs>
                  <a:gs pos="100000">
                    <a:srgbClr val="5197FD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Franklin Gothic Book"/>
                  <a:ea typeface="黑体" panose="02010609060101010101" pitchFamily="49" charset="-122"/>
                </a:endParaRPr>
              </a:p>
            </p:txBody>
          </p:sp>
          <p:sp>
            <p:nvSpPr>
              <p:cNvPr id="94" name="Oval 132"/>
              <p:cNvSpPr>
                <a:spLocks noChangeArrowheads="1"/>
              </p:cNvSpPr>
              <p:nvPr/>
            </p:nvSpPr>
            <p:spPr bwMode="auto">
              <a:xfrm>
                <a:off x="4944" y="2086"/>
                <a:ext cx="1904" cy="1904"/>
              </a:xfrm>
              <a:prstGeom prst="ellipse">
                <a:avLst/>
              </a:prstGeom>
              <a:gradFill rotWithShape="1">
                <a:gsLst>
                  <a:gs pos="0">
                    <a:srgbClr val="5197FD">
                      <a:alpha val="16000"/>
                    </a:srgbClr>
                  </a:gs>
                  <a:gs pos="100000">
                    <a:srgbClr val="5197FD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Franklin Gothic Book"/>
                  <a:ea typeface="黑体" panose="02010609060101010101" pitchFamily="49" charset="-122"/>
                </a:endParaRPr>
              </a:p>
            </p:txBody>
          </p:sp>
          <p:sp>
            <p:nvSpPr>
              <p:cNvPr id="95" name="Oval 133"/>
              <p:cNvSpPr>
                <a:spLocks noChangeArrowheads="1"/>
              </p:cNvSpPr>
              <p:nvPr/>
            </p:nvSpPr>
            <p:spPr bwMode="auto">
              <a:xfrm>
                <a:off x="5126" y="2358"/>
                <a:ext cx="1405" cy="1405"/>
              </a:xfrm>
              <a:prstGeom prst="ellipse">
                <a:avLst/>
              </a:prstGeom>
              <a:gradFill rotWithShape="1">
                <a:gsLst>
                  <a:gs pos="0">
                    <a:srgbClr val="5197FD">
                      <a:alpha val="24001"/>
                    </a:srgbClr>
                  </a:gs>
                  <a:gs pos="100000">
                    <a:srgbClr val="5197FD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Franklin Gothic Book"/>
                  <a:ea typeface="黑体" panose="02010609060101010101" pitchFamily="49" charset="-122"/>
                </a:endParaRPr>
              </a:p>
            </p:txBody>
          </p:sp>
          <p:sp>
            <p:nvSpPr>
              <p:cNvPr id="96" name="Oval 134"/>
              <p:cNvSpPr>
                <a:spLocks noChangeArrowheads="1"/>
              </p:cNvSpPr>
              <p:nvPr/>
            </p:nvSpPr>
            <p:spPr bwMode="auto">
              <a:xfrm>
                <a:off x="5398" y="2540"/>
                <a:ext cx="951" cy="951"/>
              </a:xfrm>
              <a:prstGeom prst="ellipse">
                <a:avLst/>
              </a:prstGeom>
              <a:gradFill rotWithShape="1">
                <a:gsLst>
                  <a:gs pos="0">
                    <a:srgbClr val="5197FD">
                      <a:alpha val="34000"/>
                    </a:srgbClr>
                  </a:gs>
                  <a:gs pos="100000">
                    <a:srgbClr val="5197FD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Franklin Gothic Book"/>
                  <a:ea typeface="黑体" panose="02010609060101010101" pitchFamily="49" charset="-122"/>
                </a:endParaRPr>
              </a:p>
            </p:txBody>
          </p:sp>
          <p:sp>
            <p:nvSpPr>
              <p:cNvPr id="97" name="Oval 135"/>
              <p:cNvSpPr>
                <a:spLocks noChangeArrowheads="1"/>
              </p:cNvSpPr>
              <p:nvPr/>
            </p:nvSpPr>
            <p:spPr bwMode="auto">
              <a:xfrm>
                <a:off x="5579" y="2767"/>
                <a:ext cx="588" cy="588"/>
              </a:xfrm>
              <a:prstGeom prst="ellipse">
                <a:avLst/>
              </a:prstGeom>
              <a:gradFill rotWithShape="1">
                <a:gsLst>
                  <a:gs pos="0">
                    <a:srgbClr val="5197FD">
                      <a:alpha val="44000"/>
                    </a:srgbClr>
                  </a:gs>
                  <a:gs pos="100000">
                    <a:srgbClr val="5197FD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Franklin Gothic Book"/>
                  <a:ea typeface="黑体" panose="02010609060101010101" pitchFamily="49" charset="-122"/>
                </a:endParaRPr>
              </a:p>
            </p:txBody>
          </p:sp>
          <p:sp>
            <p:nvSpPr>
              <p:cNvPr id="98" name="Oval 136"/>
              <p:cNvSpPr>
                <a:spLocks noChangeArrowheads="1"/>
              </p:cNvSpPr>
              <p:nvPr/>
            </p:nvSpPr>
            <p:spPr bwMode="auto">
              <a:xfrm>
                <a:off x="5670" y="2857"/>
                <a:ext cx="406" cy="406"/>
              </a:xfrm>
              <a:prstGeom prst="ellipse">
                <a:avLst/>
              </a:prstGeom>
              <a:gradFill rotWithShape="1">
                <a:gsLst>
                  <a:gs pos="0">
                    <a:srgbClr val="5197FD">
                      <a:alpha val="56000"/>
                    </a:srgbClr>
                  </a:gs>
                  <a:gs pos="100000">
                    <a:srgbClr val="5197FD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Franklin Gothic Book"/>
                  <a:ea typeface="黑体" panose="02010609060101010101" pitchFamily="49" charset="-122"/>
                </a:endParaRPr>
              </a:p>
            </p:txBody>
          </p:sp>
        </p:grpSp>
        <p:grpSp>
          <p:nvGrpSpPr>
            <p:cNvPr id="42" name="Group 137"/>
            <p:cNvGrpSpPr>
              <a:grpSpLocks/>
            </p:cNvGrpSpPr>
            <p:nvPr/>
          </p:nvGrpSpPr>
          <p:grpSpPr bwMode="auto">
            <a:xfrm rot="2412997">
              <a:off x="1965265" y="838154"/>
              <a:ext cx="1965325" cy="3325813"/>
              <a:chOff x="1052" y="-61"/>
              <a:chExt cx="2132" cy="3607"/>
            </a:xfrm>
          </p:grpSpPr>
          <p:grpSp>
            <p:nvGrpSpPr>
              <p:cNvPr id="70" name="Group 138"/>
              <p:cNvGrpSpPr>
                <a:grpSpLocks/>
              </p:cNvGrpSpPr>
              <p:nvPr/>
            </p:nvGrpSpPr>
            <p:grpSpPr bwMode="auto">
              <a:xfrm rot="20405624" flipH="1">
                <a:off x="2087" y="-61"/>
                <a:ext cx="45" cy="3607"/>
                <a:chOff x="5305" y="-2268"/>
                <a:chExt cx="58" cy="8118"/>
              </a:xfrm>
            </p:grpSpPr>
            <p:grpSp>
              <p:nvGrpSpPr>
                <p:cNvPr id="82" name="Group 139"/>
                <p:cNvGrpSpPr>
                  <a:grpSpLocks/>
                </p:cNvGrpSpPr>
                <p:nvPr/>
              </p:nvGrpSpPr>
              <p:grpSpPr bwMode="auto">
                <a:xfrm rot="4912194">
                  <a:off x="3130" y="1814"/>
                  <a:ext cx="4400" cy="44"/>
                  <a:chOff x="-181" y="1270"/>
                  <a:chExt cx="3900" cy="136"/>
                </a:xfrm>
              </p:grpSpPr>
              <p:sp>
                <p:nvSpPr>
                  <p:cNvPr id="90" name="Rectangle 140"/>
                  <p:cNvSpPr>
                    <a:spLocks noChangeArrowheads="1"/>
                  </p:cNvSpPr>
                  <p:nvPr/>
                </p:nvSpPr>
                <p:spPr bwMode="auto">
                  <a:xfrm rot="-2892361">
                    <a:off x="1746" y="-612"/>
                    <a:ext cx="92" cy="385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77ADFD">
                          <a:alpha val="17999"/>
                        </a:srgbClr>
                      </a:gs>
                      <a:gs pos="100000">
                        <a:srgbClr val="77ADFD">
                          <a:gamma/>
                          <a:shade val="46275"/>
                          <a:invGamma/>
                          <a:alpha val="0"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 algn="ctr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kern="0">
                      <a:solidFill>
                        <a:prstClr val="black"/>
                      </a:solidFill>
                      <a:latin typeface="Franklin Gothic Book"/>
                      <a:ea typeface="黑体" panose="02010609060101010101" pitchFamily="49" charset="-122"/>
                    </a:endParaRPr>
                  </a:p>
                </p:txBody>
              </p:sp>
              <p:sp>
                <p:nvSpPr>
                  <p:cNvPr id="91" name="Rectangle 141"/>
                  <p:cNvSpPr>
                    <a:spLocks noChangeArrowheads="1"/>
                  </p:cNvSpPr>
                  <p:nvPr/>
                </p:nvSpPr>
                <p:spPr bwMode="auto">
                  <a:xfrm rot="2892361" flipH="1">
                    <a:off x="1701" y="-568"/>
                    <a:ext cx="92" cy="385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77ADFD">
                          <a:alpha val="17999"/>
                        </a:srgbClr>
                      </a:gs>
                      <a:gs pos="100000">
                        <a:srgbClr val="77ADFD">
                          <a:gamma/>
                          <a:shade val="46275"/>
                          <a:invGamma/>
                          <a:alpha val="0"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 algn="ctr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kern="0">
                      <a:solidFill>
                        <a:prstClr val="black"/>
                      </a:solidFill>
                      <a:latin typeface="Franklin Gothic Book"/>
                      <a:ea typeface="黑体" panose="02010609060101010101" pitchFamily="49" charset="-122"/>
                    </a:endParaRPr>
                  </a:p>
                </p:txBody>
              </p:sp>
            </p:grpSp>
            <p:grpSp>
              <p:nvGrpSpPr>
                <p:cNvPr id="83" name="Group 142"/>
                <p:cNvGrpSpPr>
                  <a:grpSpLocks/>
                </p:cNvGrpSpPr>
                <p:nvPr/>
              </p:nvGrpSpPr>
              <p:grpSpPr bwMode="auto">
                <a:xfrm>
                  <a:off x="5305" y="-2268"/>
                  <a:ext cx="58" cy="8118"/>
                  <a:chOff x="5305" y="-2268"/>
                  <a:chExt cx="58" cy="8118"/>
                </a:xfrm>
              </p:grpSpPr>
              <p:grpSp>
                <p:nvGrpSpPr>
                  <p:cNvPr id="84" name="Group 143"/>
                  <p:cNvGrpSpPr>
                    <a:grpSpLocks/>
                  </p:cNvGrpSpPr>
                  <p:nvPr/>
                </p:nvGrpSpPr>
                <p:grpSpPr bwMode="auto">
                  <a:xfrm rot="7938615">
                    <a:off x="3141" y="1794"/>
                    <a:ext cx="4400" cy="44"/>
                    <a:chOff x="-181" y="1270"/>
                    <a:chExt cx="3900" cy="136"/>
                  </a:xfrm>
                </p:grpSpPr>
                <p:sp>
                  <p:nvSpPr>
                    <p:cNvPr id="88" name="Rectangle 144"/>
                    <p:cNvSpPr>
                      <a:spLocks noChangeArrowheads="1"/>
                    </p:cNvSpPr>
                    <p:nvPr/>
                  </p:nvSpPr>
                  <p:spPr bwMode="auto">
                    <a:xfrm rot="-2892361">
                      <a:off x="1746" y="-612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>
                            <a:alpha val="17999"/>
                          </a:srgbClr>
                        </a:gs>
                        <a:gs pos="100000">
                          <a:srgbClr val="77ADFD">
                            <a:gamma/>
                            <a:shade val="46275"/>
                            <a:invGamma/>
                            <a:alpha val="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 algn="ctr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zh-CN" altLang="en-US" kern="0">
                        <a:solidFill>
                          <a:prstClr val="black"/>
                        </a:solidFill>
                        <a:latin typeface="Franklin Gothic Book"/>
                        <a:ea typeface="黑体" panose="02010609060101010101" pitchFamily="49" charset="-122"/>
                      </a:endParaRPr>
                    </a:p>
                  </p:txBody>
                </p:sp>
                <p:sp>
                  <p:nvSpPr>
                    <p:cNvPr id="89" name="Rectangle 145"/>
                    <p:cNvSpPr>
                      <a:spLocks noChangeArrowheads="1"/>
                    </p:cNvSpPr>
                    <p:nvPr/>
                  </p:nvSpPr>
                  <p:spPr bwMode="auto">
                    <a:xfrm rot="2892361" flipH="1">
                      <a:off x="1701" y="-568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>
                            <a:alpha val="17999"/>
                          </a:srgbClr>
                        </a:gs>
                        <a:gs pos="100000">
                          <a:srgbClr val="77ADFD">
                            <a:gamma/>
                            <a:shade val="46275"/>
                            <a:invGamma/>
                            <a:alpha val="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 algn="ctr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zh-CN" altLang="en-US" kern="0">
                        <a:solidFill>
                          <a:prstClr val="black"/>
                        </a:solidFill>
                        <a:latin typeface="Franklin Gothic Book"/>
                        <a:ea typeface="黑体" panose="02010609060101010101" pitchFamily="49" charset="-122"/>
                      </a:endParaRPr>
                    </a:p>
                  </p:txBody>
                </p:sp>
              </p:grpSp>
              <p:grpSp>
                <p:nvGrpSpPr>
                  <p:cNvPr id="85" name="Group 146"/>
                  <p:cNvGrpSpPr>
                    <a:grpSpLocks/>
                  </p:cNvGrpSpPr>
                  <p:nvPr/>
                </p:nvGrpSpPr>
                <p:grpSpPr bwMode="auto">
                  <a:xfrm rot="6247136">
                    <a:off x="1270" y="1767"/>
                    <a:ext cx="8118" cy="48"/>
                    <a:chOff x="-181" y="1270"/>
                    <a:chExt cx="3900" cy="136"/>
                  </a:xfrm>
                </p:grpSpPr>
                <p:sp>
                  <p:nvSpPr>
                    <p:cNvPr id="86" name="Rectangle 147"/>
                    <p:cNvSpPr>
                      <a:spLocks noChangeArrowheads="1"/>
                    </p:cNvSpPr>
                    <p:nvPr/>
                  </p:nvSpPr>
                  <p:spPr bwMode="auto">
                    <a:xfrm rot="-2892361">
                      <a:off x="1746" y="-612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>
                            <a:alpha val="17999"/>
                          </a:srgbClr>
                        </a:gs>
                        <a:gs pos="100000">
                          <a:srgbClr val="77ADFD">
                            <a:gamma/>
                            <a:shade val="46275"/>
                            <a:invGamma/>
                            <a:alpha val="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 algn="ctr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zh-CN" altLang="en-US" kern="0">
                        <a:solidFill>
                          <a:prstClr val="black"/>
                        </a:solidFill>
                        <a:latin typeface="Franklin Gothic Book"/>
                        <a:ea typeface="黑体" panose="02010609060101010101" pitchFamily="49" charset="-122"/>
                      </a:endParaRPr>
                    </a:p>
                  </p:txBody>
                </p:sp>
                <p:sp>
                  <p:nvSpPr>
                    <p:cNvPr id="87" name="Rectangle 148"/>
                    <p:cNvSpPr>
                      <a:spLocks noChangeArrowheads="1"/>
                    </p:cNvSpPr>
                    <p:nvPr/>
                  </p:nvSpPr>
                  <p:spPr bwMode="auto">
                    <a:xfrm rot="2892361" flipH="1">
                      <a:off x="1701" y="-568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>
                            <a:alpha val="17999"/>
                          </a:srgbClr>
                        </a:gs>
                        <a:gs pos="100000">
                          <a:srgbClr val="77ADFD">
                            <a:gamma/>
                            <a:shade val="46275"/>
                            <a:invGamma/>
                            <a:alpha val="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 algn="ctr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zh-CN" altLang="en-US" kern="0">
                        <a:solidFill>
                          <a:prstClr val="black"/>
                        </a:solidFill>
                        <a:latin typeface="Franklin Gothic Book"/>
                        <a:ea typeface="黑体" panose="02010609060101010101" pitchFamily="49" charset="-122"/>
                      </a:endParaRPr>
                    </a:p>
                  </p:txBody>
                </p:sp>
              </p:grpSp>
            </p:grpSp>
          </p:grpSp>
          <p:grpSp>
            <p:nvGrpSpPr>
              <p:cNvPr id="71" name="Group 149"/>
              <p:cNvGrpSpPr>
                <a:grpSpLocks/>
              </p:cNvGrpSpPr>
              <p:nvPr/>
            </p:nvGrpSpPr>
            <p:grpSpPr bwMode="auto">
              <a:xfrm rot="3389031">
                <a:off x="2095" y="698"/>
                <a:ext cx="46" cy="2132"/>
                <a:chOff x="5305" y="-2268"/>
                <a:chExt cx="58" cy="8118"/>
              </a:xfrm>
            </p:grpSpPr>
            <p:grpSp>
              <p:nvGrpSpPr>
                <p:cNvPr id="72" name="Group 150"/>
                <p:cNvGrpSpPr>
                  <a:grpSpLocks/>
                </p:cNvGrpSpPr>
                <p:nvPr/>
              </p:nvGrpSpPr>
              <p:grpSpPr bwMode="auto">
                <a:xfrm rot="4912194">
                  <a:off x="3130" y="1814"/>
                  <a:ext cx="4400" cy="44"/>
                  <a:chOff x="-181" y="1270"/>
                  <a:chExt cx="3900" cy="136"/>
                </a:xfrm>
              </p:grpSpPr>
              <p:sp>
                <p:nvSpPr>
                  <p:cNvPr id="80" name="Rectangle 151"/>
                  <p:cNvSpPr>
                    <a:spLocks noChangeArrowheads="1"/>
                  </p:cNvSpPr>
                  <p:nvPr/>
                </p:nvSpPr>
                <p:spPr bwMode="auto">
                  <a:xfrm rot="-2892361">
                    <a:off x="1746" y="-612"/>
                    <a:ext cx="92" cy="385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77ADFD">
                          <a:alpha val="17999"/>
                        </a:srgbClr>
                      </a:gs>
                      <a:gs pos="100000">
                        <a:srgbClr val="77ADFD">
                          <a:gamma/>
                          <a:shade val="46275"/>
                          <a:invGamma/>
                          <a:alpha val="0"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 algn="ctr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kern="0">
                      <a:solidFill>
                        <a:prstClr val="black"/>
                      </a:solidFill>
                      <a:latin typeface="Franklin Gothic Book"/>
                      <a:ea typeface="黑体" panose="02010609060101010101" pitchFamily="49" charset="-122"/>
                    </a:endParaRPr>
                  </a:p>
                </p:txBody>
              </p:sp>
              <p:sp>
                <p:nvSpPr>
                  <p:cNvPr id="81" name="Rectangle 152"/>
                  <p:cNvSpPr>
                    <a:spLocks noChangeArrowheads="1"/>
                  </p:cNvSpPr>
                  <p:nvPr/>
                </p:nvSpPr>
                <p:spPr bwMode="auto">
                  <a:xfrm rot="2892361" flipH="1">
                    <a:off x="1701" y="-568"/>
                    <a:ext cx="92" cy="385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77ADFD">
                          <a:alpha val="17999"/>
                        </a:srgbClr>
                      </a:gs>
                      <a:gs pos="100000">
                        <a:srgbClr val="77ADFD">
                          <a:gamma/>
                          <a:shade val="46275"/>
                          <a:invGamma/>
                          <a:alpha val="0"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 algn="ctr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kern="0">
                      <a:solidFill>
                        <a:prstClr val="black"/>
                      </a:solidFill>
                      <a:latin typeface="Franklin Gothic Book"/>
                      <a:ea typeface="黑体" panose="02010609060101010101" pitchFamily="49" charset="-122"/>
                    </a:endParaRPr>
                  </a:p>
                </p:txBody>
              </p:sp>
            </p:grpSp>
            <p:grpSp>
              <p:nvGrpSpPr>
                <p:cNvPr id="73" name="Group 153"/>
                <p:cNvGrpSpPr>
                  <a:grpSpLocks/>
                </p:cNvGrpSpPr>
                <p:nvPr/>
              </p:nvGrpSpPr>
              <p:grpSpPr bwMode="auto">
                <a:xfrm>
                  <a:off x="5305" y="-2268"/>
                  <a:ext cx="58" cy="8118"/>
                  <a:chOff x="5305" y="-2268"/>
                  <a:chExt cx="58" cy="8118"/>
                </a:xfrm>
              </p:grpSpPr>
              <p:grpSp>
                <p:nvGrpSpPr>
                  <p:cNvPr id="74" name="Group 154"/>
                  <p:cNvGrpSpPr>
                    <a:grpSpLocks/>
                  </p:cNvGrpSpPr>
                  <p:nvPr/>
                </p:nvGrpSpPr>
                <p:grpSpPr bwMode="auto">
                  <a:xfrm rot="7938615">
                    <a:off x="3141" y="1794"/>
                    <a:ext cx="4400" cy="44"/>
                    <a:chOff x="-181" y="1270"/>
                    <a:chExt cx="3900" cy="136"/>
                  </a:xfrm>
                </p:grpSpPr>
                <p:sp>
                  <p:nvSpPr>
                    <p:cNvPr id="78" name="Rectangle 155"/>
                    <p:cNvSpPr>
                      <a:spLocks noChangeArrowheads="1"/>
                    </p:cNvSpPr>
                    <p:nvPr/>
                  </p:nvSpPr>
                  <p:spPr bwMode="auto">
                    <a:xfrm rot="-2892361">
                      <a:off x="1746" y="-612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>
                            <a:alpha val="17999"/>
                          </a:srgbClr>
                        </a:gs>
                        <a:gs pos="100000">
                          <a:srgbClr val="77ADFD">
                            <a:gamma/>
                            <a:shade val="46275"/>
                            <a:invGamma/>
                            <a:alpha val="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 algn="ctr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zh-CN" altLang="en-US" kern="0">
                        <a:solidFill>
                          <a:prstClr val="black"/>
                        </a:solidFill>
                        <a:latin typeface="Franklin Gothic Book"/>
                        <a:ea typeface="黑体" panose="02010609060101010101" pitchFamily="49" charset="-122"/>
                      </a:endParaRPr>
                    </a:p>
                  </p:txBody>
                </p:sp>
                <p:sp>
                  <p:nvSpPr>
                    <p:cNvPr id="79" name="Rectangle 156"/>
                    <p:cNvSpPr>
                      <a:spLocks noChangeArrowheads="1"/>
                    </p:cNvSpPr>
                    <p:nvPr/>
                  </p:nvSpPr>
                  <p:spPr bwMode="auto">
                    <a:xfrm rot="2892361" flipH="1">
                      <a:off x="1701" y="-568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>
                            <a:alpha val="17999"/>
                          </a:srgbClr>
                        </a:gs>
                        <a:gs pos="100000">
                          <a:srgbClr val="77ADFD">
                            <a:gamma/>
                            <a:shade val="46275"/>
                            <a:invGamma/>
                            <a:alpha val="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 algn="ctr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zh-CN" altLang="en-US" kern="0">
                        <a:solidFill>
                          <a:prstClr val="black"/>
                        </a:solidFill>
                        <a:latin typeface="Franklin Gothic Book"/>
                        <a:ea typeface="黑体" panose="02010609060101010101" pitchFamily="49" charset="-122"/>
                      </a:endParaRPr>
                    </a:p>
                  </p:txBody>
                </p:sp>
              </p:grpSp>
              <p:grpSp>
                <p:nvGrpSpPr>
                  <p:cNvPr id="75" name="Group 157"/>
                  <p:cNvGrpSpPr>
                    <a:grpSpLocks/>
                  </p:cNvGrpSpPr>
                  <p:nvPr/>
                </p:nvGrpSpPr>
                <p:grpSpPr bwMode="auto">
                  <a:xfrm rot="6247136">
                    <a:off x="1270" y="1767"/>
                    <a:ext cx="8118" cy="48"/>
                    <a:chOff x="-181" y="1270"/>
                    <a:chExt cx="3900" cy="136"/>
                  </a:xfrm>
                </p:grpSpPr>
                <p:sp>
                  <p:nvSpPr>
                    <p:cNvPr id="76" name="Rectangle 158"/>
                    <p:cNvSpPr>
                      <a:spLocks noChangeArrowheads="1"/>
                    </p:cNvSpPr>
                    <p:nvPr/>
                  </p:nvSpPr>
                  <p:spPr bwMode="auto">
                    <a:xfrm rot="-2892361">
                      <a:off x="1746" y="-612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>
                            <a:alpha val="17999"/>
                          </a:srgbClr>
                        </a:gs>
                        <a:gs pos="100000">
                          <a:srgbClr val="77ADFD">
                            <a:gamma/>
                            <a:shade val="46275"/>
                            <a:invGamma/>
                            <a:alpha val="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 algn="ctr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zh-CN" altLang="en-US" kern="0">
                        <a:solidFill>
                          <a:prstClr val="black"/>
                        </a:solidFill>
                        <a:latin typeface="Franklin Gothic Book"/>
                        <a:ea typeface="黑体" panose="02010609060101010101" pitchFamily="49" charset="-122"/>
                      </a:endParaRPr>
                    </a:p>
                  </p:txBody>
                </p:sp>
                <p:sp>
                  <p:nvSpPr>
                    <p:cNvPr id="77" name="Rectangle 159"/>
                    <p:cNvSpPr>
                      <a:spLocks noChangeArrowheads="1"/>
                    </p:cNvSpPr>
                    <p:nvPr/>
                  </p:nvSpPr>
                  <p:spPr bwMode="auto">
                    <a:xfrm rot="2892361" flipH="1">
                      <a:off x="1701" y="-568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>
                            <a:alpha val="17999"/>
                          </a:srgbClr>
                        </a:gs>
                        <a:gs pos="100000">
                          <a:srgbClr val="77ADFD">
                            <a:gamma/>
                            <a:shade val="46275"/>
                            <a:invGamma/>
                            <a:alpha val="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 algn="ctr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zh-CN" altLang="en-US" kern="0">
                        <a:solidFill>
                          <a:prstClr val="black"/>
                        </a:solidFill>
                        <a:latin typeface="Franklin Gothic Book"/>
                        <a:ea typeface="黑体" panose="02010609060101010101" pitchFamily="49" charset="-122"/>
                      </a:endParaRPr>
                    </a:p>
                  </p:txBody>
                </p:sp>
              </p:grpSp>
            </p:grpSp>
          </p:grpSp>
        </p:grpSp>
        <p:grpSp>
          <p:nvGrpSpPr>
            <p:cNvPr id="43" name="Group 160"/>
            <p:cNvGrpSpPr>
              <a:grpSpLocks/>
            </p:cNvGrpSpPr>
            <p:nvPr/>
          </p:nvGrpSpPr>
          <p:grpSpPr bwMode="auto">
            <a:xfrm rot="370324">
              <a:off x="1870015" y="627016"/>
              <a:ext cx="2178049" cy="3686175"/>
              <a:chOff x="1052" y="-61"/>
              <a:chExt cx="2132" cy="3607"/>
            </a:xfrm>
          </p:grpSpPr>
          <p:grpSp>
            <p:nvGrpSpPr>
              <p:cNvPr id="48" name="Group 161"/>
              <p:cNvGrpSpPr>
                <a:grpSpLocks/>
              </p:cNvGrpSpPr>
              <p:nvPr/>
            </p:nvGrpSpPr>
            <p:grpSpPr bwMode="auto">
              <a:xfrm rot="20405624" flipH="1">
                <a:off x="2087" y="-61"/>
                <a:ext cx="45" cy="3607"/>
                <a:chOff x="5305" y="-2268"/>
                <a:chExt cx="58" cy="8118"/>
              </a:xfrm>
            </p:grpSpPr>
            <p:grpSp>
              <p:nvGrpSpPr>
                <p:cNvPr id="60" name="Group 162"/>
                <p:cNvGrpSpPr>
                  <a:grpSpLocks/>
                </p:cNvGrpSpPr>
                <p:nvPr/>
              </p:nvGrpSpPr>
              <p:grpSpPr bwMode="auto">
                <a:xfrm rot="4912194">
                  <a:off x="3130" y="1814"/>
                  <a:ext cx="4400" cy="44"/>
                  <a:chOff x="-181" y="1270"/>
                  <a:chExt cx="3900" cy="136"/>
                </a:xfrm>
              </p:grpSpPr>
              <p:sp>
                <p:nvSpPr>
                  <p:cNvPr id="68" name="Rectangle 163"/>
                  <p:cNvSpPr>
                    <a:spLocks noChangeArrowheads="1"/>
                  </p:cNvSpPr>
                  <p:nvPr/>
                </p:nvSpPr>
                <p:spPr bwMode="auto">
                  <a:xfrm rot="-2892361">
                    <a:off x="1746" y="-612"/>
                    <a:ext cx="92" cy="385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77ADFD">
                          <a:alpha val="17999"/>
                        </a:srgbClr>
                      </a:gs>
                      <a:gs pos="100000">
                        <a:srgbClr val="77ADFD">
                          <a:gamma/>
                          <a:shade val="46275"/>
                          <a:invGamma/>
                          <a:alpha val="0"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 algn="ctr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kern="0">
                      <a:solidFill>
                        <a:prstClr val="black"/>
                      </a:solidFill>
                      <a:latin typeface="Franklin Gothic Book"/>
                      <a:ea typeface="黑体" panose="02010609060101010101" pitchFamily="49" charset="-122"/>
                    </a:endParaRPr>
                  </a:p>
                </p:txBody>
              </p:sp>
              <p:sp>
                <p:nvSpPr>
                  <p:cNvPr id="69" name="Rectangle 164"/>
                  <p:cNvSpPr>
                    <a:spLocks noChangeArrowheads="1"/>
                  </p:cNvSpPr>
                  <p:nvPr/>
                </p:nvSpPr>
                <p:spPr bwMode="auto">
                  <a:xfrm rot="2892361" flipH="1">
                    <a:off x="1701" y="-568"/>
                    <a:ext cx="92" cy="385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77ADFD">
                          <a:alpha val="17999"/>
                        </a:srgbClr>
                      </a:gs>
                      <a:gs pos="100000">
                        <a:srgbClr val="77ADFD">
                          <a:gamma/>
                          <a:shade val="46275"/>
                          <a:invGamma/>
                          <a:alpha val="0"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 algn="ctr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kern="0">
                      <a:solidFill>
                        <a:prstClr val="black"/>
                      </a:solidFill>
                      <a:latin typeface="Franklin Gothic Book"/>
                      <a:ea typeface="黑体" panose="02010609060101010101" pitchFamily="49" charset="-122"/>
                    </a:endParaRPr>
                  </a:p>
                </p:txBody>
              </p:sp>
            </p:grpSp>
            <p:grpSp>
              <p:nvGrpSpPr>
                <p:cNvPr id="61" name="Group 165"/>
                <p:cNvGrpSpPr>
                  <a:grpSpLocks/>
                </p:cNvGrpSpPr>
                <p:nvPr/>
              </p:nvGrpSpPr>
              <p:grpSpPr bwMode="auto">
                <a:xfrm>
                  <a:off x="5305" y="-2268"/>
                  <a:ext cx="58" cy="8118"/>
                  <a:chOff x="5305" y="-2268"/>
                  <a:chExt cx="58" cy="8118"/>
                </a:xfrm>
              </p:grpSpPr>
              <p:grpSp>
                <p:nvGrpSpPr>
                  <p:cNvPr id="62" name="Group 166"/>
                  <p:cNvGrpSpPr>
                    <a:grpSpLocks/>
                  </p:cNvGrpSpPr>
                  <p:nvPr/>
                </p:nvGrpSpPr>
                <p:grpSpPr bwMode="auto">
                  <a:xfrm rot="7938615">
                    <a:off x="3141" y="1794"/>
                    <a:ext cx="4400" cy="44"/>
                    <a:chOff x="-181" y="1270"/>
                    <a:chExt cx="3900" cy="136"/>
                  </a:xfrm>
                </p:grpSpPr>
                <p:sp>
                  <p:nvSpPr>
                    <p:cNvPr id="66" name="Rectangle 167"/>
                    <p:cNvSpPr>
                      <a:spLocks noChangeArrowheads="1"/>
                    </p:cNvSpPr>
                    <p:nvPr/>
                  </p:nvSpPr>
                  <p:spPr bwMode="auto">
                    <a:xfrm rot="-2892361">
                      <a:off x="1746" y="-612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>
                            <a:alpha val="17999"/>
                          </a:srgbClr>
                        </a:gs>
                        <a:gs pos="100000">
                          <a:srgbClr val="77ADFD">
                            <a:gamma/>
                            <a:shade val="46275"/>
                            <a:invGamma/>
                            <a:alpha val="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 algn="ctr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zh-CN" altLang="en-US" kern="0">
                        <a:solidFill>
                          <a:prstClr val="black"/>
                        </a:solidFill>
                        <a:latin typeface="Franklin Gothic Book"/>
                        <a:ea typeface="黑体" panose="02010609060101010101" pitchFamily="49" charset="-122"/>
                      </a:endParaRPr>
                    </a:p>
                  </p:txBody>
                </p:sp>
                <p:sp>
                  <p:nvSpPr>
                    <p:cNvPr id="67" name="Rectangle 168"/>
                    <p:cNvSpPr>
                      <a:spLocks noChangeArrowheads="1"/>
                    </p:cNvSpPr>
                    <p:nvPr/>
                  </p:nvSpPr>
                  <p:spPr bwMode="auto">
                    <a:xfrm rot="2892361" flipH="1">
                      <a:off x="1701" y="-568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>
                            <a:alpha val="17999"/>
                          </a:srgbClr>
                        </a:gs>
                        <a:gs pos="100000">
                          <a:srgbClr val="77ADFD">
                            <a:gamma/>
                            <a:shade val="46275"/>
                            <a:invGamma/>
                            <a:alpha val="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 algn="ctr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zh-CN" altLang="en-US" kern="0">
                        <a:solidFill>
                          <a:prstClr val="black"/>
                        </a:solidFill>
                        <a:latin typeface="Franklin Gothic Book"/>
                        <a:ea typeface="黑体" panose="02010609060101010101" pitchFamily="49" charset="-122"/>
                      </a:endParaRPr>
                    </a:p>
                  </p:txBody>
                </p:sp>
              </p:grpSp>
              <p:grpSp>
                <p:nvGrpSpPr>
                  <p:cNvPr id="63" name="Group 169"/>
                  <p:cNvGrpSpPr>
                    <a:grpSpLocks/>
                  </p:cNvGrpSpPr>
                  <p:nvPr/>
                </p:nvGrpSpPr>
                <p:grpSpPr bwMode="auto">
                  <a:xfrm rot="6247136">
                    <a:off x="1270" y="1767"/>
                    <a:ext cx="8118" cy="48"/>
                    <a:chOff x="-181" y="1270"/>
                    <a:chExt cx="3900" cy="136"/>
                  </a:xfrm>
                </p:grpSpPr>
                <p:sp>
                  <p:nvSpPr>
                    <p:cNvPr id="64" name="Rectangle 170"/>
                    <p:cNvSpPr>
                      <a:spLocks noChangeArrowheads="1"/>
                    </p:cNvSpPr>
                    <p:nvPr/>
                  </p:nvSpPr>
                  <p:spPr bwMode="auto">
                    <a:xfrm rot="-2892361">
                      <a:off x="1746" y="-612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>
                            <a:alpha val="17999"/>
                          </a:srgbClr>
                        </a:gs>
                        <a:gs pos="100000">
                          <a:srgbClr val="77ADFD">
                            <a:gamma/>
                            <a:shade val="46275"/>
                            <a:invGamma/>
                            <a:alpha val="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 algn="ctr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zh-CN" altLang="en-US" kern="0">
                        <a:solidFill>
                          <a:prstClr val="black"/>
                        </a:solidFill>
                        <a:latin typeface="Franklin Gothic Book"/>
                        <a:ea typeface="黑体" panose="02010609060101010101" pitchFamily="49" charset="-122"/>
                      </a:endParaRPr>
                    </a:p>
                  </p:txBody>
                </p:sp>
                <p:sp>
                  <p:nvSpPr>
                    <p:cNvPr id="65" name="Rectangle 171"/>
                    <p:cNvSpPr>
                      <a:spLocks noChangeArrowheads="1"/>
                    </p:cNvSpPr>
                    <p:nvPr/>
                  </p:nvSpPr>
                  <p:spPr bwMode="auto">
                    <a:xfrm rot="2892361" flipH="1">
                      <a:off x="1701" y="-568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>
                            <a:alpha val="17999"/>
                          </a:srgbClr>
                        </a:gs>
                        <a:gs pos="100000">
                          <a:srgbClr val="77ADFD">
                            <a:gamma/>
                            <a:shade val="46275"/>
                            <a:invGamma/>
                            <a:alpha val="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 algn="ctr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zh-CN" altLang="en-US" kern="0">
                        <a:solidFill>
                          <a:prstClr val="black"/>
                        </a:solidFill>
                        <a:latin typeface="Franklin Gothic Book"/>
                        <a:ea typeface="黑体" panose="02010609060101010101" pitchFamily="49" charset="-122"/>
                      </a:endParaRPr>
                    </a:p>
                  </p:txBody>
                </p:sp>
              </p:grpSp>
            </p:grpSp>
          </p:grpSp>
          <p:grpSp>
            <p:nvGrpSpPr>
              <p:cNvPr id="49" name="Group 172"/>
              <p:cNvGrpSpPr>
                <a:grpSpLocks/>
              </p:cNvGrpSpPr>
              <p:nvPr/>
            </p:nvGrpSpPr>
            <p:grpSpPr bwMode="auto">
              <a:xfrm rot="3389031">
                <a:off x="2095" y="698"/>
                <a:ext cx="46" cy="2132"/>
                <a:chOff x="5305" y="-2268"/>
                <a:chExt cx="58" cy="8118"/>
              </a:xfrm>
            </p:grpSpPr>
            <p:grpSp>
              <p:nvGrpSpPr>
                <p:cNvPr id="50" name="Group 173"/>
                <p:cNvGrpSpPr>
                  <a:grpSpLocks/>
                </p:cNvGrpSpPr>
                <p:nvPr/>
              </p:nvGrpSpPr>
              <p:grpSpPr bwMode="auto">
                <a:xfrm rot="4912194">
                  <a:off x="3130" y="1814"/>
                  <a:ext cx="4400" cy="44"/>
                  <a:chOff x="-181" y="1270"/>
                  <a:chExt cx="3900" cy="136"/>
                </a:xfrm>
              </p:grpSpPr>
              <p:sp>
                <p:nvSpPr>
                  <p:cNvPr id="58" name="Rectangle 174"/>
                  <p:cNvSpPr>
                    <a:spLocks noChangeArrowheads="1"/>
                  </p:cNvSpPr>
                  <p:nvPr/>
                </p:nvSpPr>
                <p:spPr bwMode="auto">
                  <a:xfrm rot="-2892361">
                    <a:off x="1746" y="-612"/>
                    <a:ext cx="92" cy="385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77ADFD">
                          <a:alpha val="17999"/>
                        </a:srgbClr>
                      </a:gs>
                      <a:gs pos="100000">
                        <a:srgbClr val="77ADFD">
                          <a:gamma/>
                          <a:shade val="46275"/>
                          <a:invGamma/>
                          <a:alpha val="0"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 algn="ctr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kern="0">
                      <a:solidFill>
                        <a:prstClr val="black"/>
                      </a:solidFill>
                      <a:latin typeface="Franklin Gothic Book"/>
                      <a:ea typeface="黑体" panose="02010609060101010101" pitchFamily="49" charset="-122"/>
                    </a:endParaRPr>
                  </a:p>
                </p:txBody>
              </p:sp>
              <p:sp>
                <p:nvSpPr>
                  <p:cNvPr id="59" name="Rectangle 175"/>
                  <p:cNvSpPr>
                    <a:spLocks noChangeArrowheads="1"/>
                  </p:cNvSpPr>
                  <p:nvPr/>
                </p:nvSpPr>
                <p:spPr bwMode="auto">
                  <a:xfrm rot="2892361" flipH="1">
                    <a:off x="1701" y="-568"/>
                    <a:ext cx="92" cy="385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77ADFD">
                          <a:alpha val="17999"/>
                        </a:srgbClr>
                      </a:gs>
                      <a:gs pos="100000">
                        <a:srgbClr val="77ADFD">
                          <a:gamma/>
                          <a:shade val="46275"/>
                          <a:invGamma/>
                          <a:alpha val="0"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 algn="ctr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kern="0">
                      <a:solidFill>
                        <a:prstClr val="black"/>
                      </a:solidFill>
                      <a:latin typeface="Franklin Gothic Book"/>
                      <a:ea typeface="黑体" panose="02010609060101010101" pitchFamily="49" charset="-122"/>
                    </a:endParaRPr>
                  </a:p>
                </p:txBody>
              </p:sp>
            </p:grpSp>
            <p:grpSp>
              <p:nvGrpSpPr>
                <p:cNvPr id="51" name="Group 176"/>
                <p:cNvGrpSpPr>
                  <a:grpSpLocks/>
                </p:cNvGrpSpPr>
                <p:nvPr/>
              </p:nvGrpSpPr>
              <p:grpSpPr bwMode="auto">
                <a:xfrm>
                  <a:off x="5305" y="-2268"/>
                  <a:ext cx="58" cy="8118"/>
                  <a:chOff x="5305" y="-2268"/>
                  <a:chExt cx="58" cy="8118"/>
                </a:xfrm>
              </p:grpSpPr>
              <p:grpSp>
                <p:nvGrpSpPr>
                  <p:cNvPr id="52" name="Group 177"/>
                  <p:cNvGrpSpPr>
                    <a:grpSpLocks/>
                  </p:cNvGrpSpPr>
                  <p:nvPr/>
                </p:nvGrpSpPr>
                <p:grpSpPr bwMode="auto">
                  <a:xfrm rot="7938615">
                    <a:off x="3141" y="1794"/>
                    <a:ext cx="4400" cy="44"/>
                    <a:chOff x="-181" y="1270"/>
                    <a:chExt cx="3900" cy="136"/>
                  </a:xfrm>
                </p:grpSpPr>
                <p:sp>
                  <p:nvSpPr>
                    <p:cNvPr id="56" name="Rectangle 178"/>
                    <p:cNvSpPr>
                      <a:spLocks noChangeArrowheads="1"/>
                    </p:cNvSpPr>
                    <p:nvPr/>
                  </p:nvSpPr>
                  <p:spPr bwMode="auto">
                    <a:xfrm rot="-2892361">
                      <a:off x="1746" y="-612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>
                            <a:alpha val="17999"/>
                          </a:srgbClr>
                        </a:gs>
                        <a:gs pos="100000">
                          <a:srgbClr val="77ADFD">
                            <a:gamma/>
                            <a:shade val="46275"/>
                            <a:invGamma/>
                            <a:alpha val="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 algn="ctr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zh-CN" altLang="en-US" kern="0">
                        <a:solidFill>
                          <a:prstClr val="black"/>
                        </a:solidFill>
                        <a:latin typeface="Franklin Gothic Book"/>
                        <a:ea typeface="黑体" panose="02010609060101010101" pitchFamily="49" charset="-122"/>
                      </a:endParaRPr>
                    </a:p>
                  </p:txBody>
                </p:sp>
                <p:sp>
                  <p:nvSpPr>
                    <p:cNvPr id="57" name="Rectangle 179"/>
                    <p:cNvSpPr>
                      <a:spLocks noChangeArrowheads="1"/>
                    </p:cNvSpPr>
                    <p:nvPr/>
                  </p:nvSpPr>
                  <p:spPr bwMode="auto">
                    <a:xfrm rot="2892361" flipH="1">
                      <a:off x="1701" y="-568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>
                            <a:alpha val="17999"/>
                          </a:srgbClr>
                        </a:gs>
                        <a:gs pos="100000">
                          <a:srgbClr val="77ADFD">
                            <a:gamma/>
                            <a:shade val="46275"/>
                            <a:invGamma/>
                            <a:alpha val="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 algn="ctr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zh-CN" altLang="en-US" kern="0">
                        <a:solidFill>
                          <a:prstClr val="black"/>
                        </a:solidFill>
                        <a:latin typeface="Franklin Gothic Book"/>
                        <a:ea typeface="黑体" panose="02010609060101010101" pitchFamily="49" charset="-122"/>
                      </a:endParaRPr>
                    </a:p>
                  </p:txBody>
                </p:sp>
              </p:grpSp>
              <p:grpSp>
                <p:nvGrpSpPr>
                  <p:cNvPr id="53" name="Group 180"/>
                  <p:cNvGrpSpPr>
                    <a:grpSpLocks/>
                  </p:cNvGrpSpPr>
                  <p:nvPr/>
                </p:nvGrpSpPr>
                <p:grpSpPr bwMode="auto">
                  <a:xfrm rot="6247136">
                    <a:off x="1270" y="1767"/>
                    <a:ext cx="8118" cy="48"/>
                    <a:chOff x="-181" y="1270"/>
                    <a:chExt cx="3900" cy="136"/>
                  </a:xfrm>
                </p:grpSpPr>
                <p:sp>
                  <p:nvSpPr>
                    <p:cNvPr id="54" name="Rectangle 181"/>
                    <p:cNvSpPr>
                      <a:spLocks noChangeArrowheads="1"/>
                    </p:cNvSpPr>
                    <p:nvPr/>
                  </p:nvSpPr>
                  <p:spPr bwMode="auto">
                    <a:xfrm rot="-2892361">
                      <a:off x="1746" y="-612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>
                            <a:alpha val="17999"/>
                          </a:srgbClr>
                        </a:gs>
                        <a:gs pos="100000">
                          <a:srgbClr val="77ADFD">
                            <a:gamma/>
                            <a:shade val="46275"/>
                            <a:invGamma/>
                            <a:alpha val="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 algn="ctr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zh-CN" altLang="en-US" kern="0">
                        <a:solidFill>
                          <a:prstClr val="black"/>
                        </a:solidFill>
                        <a:latin typeface="Franklin Gothic Book"/>
                        <a:ea typeface="黑体" panose="02010609060101010101" pitchFamily="49" charset="-122"/>
                      </a:endParaRPr>
                    </a:p>
                  </p:txBody>
                </p:sp>
                <p:sp>
                  <p:nvSpPr>
                    <p:cNvPr id="55" name="Rectangle 182"/>
                    <p:cNvSpPr>
                      <a:spLocks noChangeArrowheads="1"/>
                    </p:cNvSpPr>
                    <p:nvPr/>
                  </p:nvSpPr>
                  <p:spPr bwMode="auto">
                    <a:xfrm rot="2892361" flipH="1">
                      <a:off x="1701" y="-568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>
                            <a:alpha val="17999"/>
                          </a:srgbClr>
                        </a:gs>
                        <a:gs pos="100000">
                          <a:srgbClr val="77ADFD">
                            <a:gamma/>
                            <a:shade val="46275"/>
                            <a:invGamma/>
                            <a:alpha val="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 algn="ctr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zh-CN" altLang="en-US" kern="0">
                        <a:solidFill>
                          <a:prstClr val="black"/>
                        </a:solidFill>
                        <a:latin typeface="Franklin Gothic Book"/>
                        <a:ea typeface="黑体" panose="02010609060101010101" pitchFamily="49" charset="-122"/>
                      </a:endParaRPr>
                    </a:p>
                  </p:txBody>
                </p:sp>
              </p:grpSp>
            </p:grpSp>
          </p:grpSp>
        </p:grpSp>
        <p:grpSp>
          <p:nvGrpSpPr>
            <p:cNvPr id="44" name="Group 184"/>
            <p:cNvGrpSpPr>
              <a:grpSpLocks/>
            </p:cNvGrpSpPr>
            <p:nvPr/>
          </p:nvGrpSpPr>
          <p:grpSpPr bwMode="auto">
            <a:xfrm>
              <a:off x="2641540" y="2231978"/>
              <a:ext cx="525463" cy="525463"/>
              <a:chOff x="4088" y="2138"/>
              <a:chExt cx="331" cy="331"/>
            </a:xfrm>
          </p:grpSpPr>
          <p:sp>
            <p:nvSpPr>
              <p:cNvPr id="46" name="Oval 185"/>
              <p:cNvSpPr>
                <a:spLocks noChangeArrowheads="1"/>
              </p:cNvSpPr>
              <p:nvPr/>
            </p:nvSpPr>
            <p:spPr bwMode="auto">
              <a:xfrm>
                <a:off x="4088" y="2138"/>
                <a:ext cx="331" cy="331"/>
              </a:xfrm>
              <a:prstGeom prst="ellipse">
                <a:avLst/>
              </a:prstGeom>
              <a:gradFill rotWithShape="1">
                <a:gsLst>
                  <a:gs pos="0">
                    <a:sysClr val="window" lastClr="FFFFFF"/>
                  </a:gs>
                  <a:gs pos="100000">
                    <a:sysClr val="window" lastClr="FFFFFF">
                      <a:gamma/>
                      <a:shade val="46275"/>
                      <a:invGamma/>
                      <a:alpha val="0"/>
                    </a:sys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Franklin Gothic Book"/>
                  <a:ea typeface="黑体" panose="02010609060101010101" pitchFamily="49" charset="-122"/>
                </a:endParaRPr>
              </a:p>
            </p:txBody>
          </p:sp>
          <p:sp>
            <p:nvSpPr>
              <p:cNvPr id="47" name="Oval 186"/>
              <p:cNvSpPr>
                <a:spLocks noChangeArrowheads="1"/>
              </p:cNvSpPr>
              <p:nvPr/>
            </p:nvSpPr>
            <p:spPr bwMode="auto">
              <a:xfrm>
                <a:off x="4219" y="2268"/>
                <a:ext cx="90" cy="90"/>
              </a:xfrm>
              <a:prstGeom prst="ellipse">
                <a:avLst/>
              </a:prstGeom>
              <a:solidFill>
                <a:sysClr val="window" lastClr="FFFFFF"/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Franklin Gothic Book"/>
                  <a:ea typeface="黑体" panose="02010609060101010101" pitchFamily="49" charset="-122"/>
                </a:endParaRPr>
              </a:p>
            </p:txBody>
          </p:sp>
        </p:grpSp>
        <p:sp>
          <p:nvSpPr>
            <p:cNvPr id="45" name="Oval 202"/>
            <p:cNvSpPr>
              <a:spLocks noChangeArrowheads="1"/>
            </p:cNvSpPr>
            <p:nvPr/>
          </p:nvSpPr>
          <p:spPr bwMode="auto">
            <a:xfrm>
              <a:off x="-1000550" y="-1374850"/>
              <a:ext cx="7775575" cy="7775575"/>
            </a:xfrm>
            <a:prstGeom prst="ellipse">
              <a:avLst/>
            </a:prstGeom>
            <a:gradFill rotWithShape="1">
              <a:gsLst>
                <a:gs pos="0">
                  <a:srgbClr val="0C6DFC">
                    <a:alpha val="11000"/>
                  </a:srgbClr>
                </a:gs>
                <a:gs pos="100000">
                  <a:srgbClr val="0C6DFC">
                    <a:gamma/>
                    <a:shade val="46275"/>
                    <a:invGamma/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prstClr val="black"/>
                </a:solidFill>
                <a:latin typeface="Franklin Gothic Book"/>
                <a:ea typeface="黑体" panose="02010609060101010101" pitchFamily="49" charset="-122"/>
              </a:endParaRPr>
            </a:p>
          </p:txBody>
        </p:sp>
      </p:grpSp>
      <p:grpSp>
        <p:nvGrpSpPr>
          <p:cNvPr id="119" name="Group 102"/>
          <p:cNvGrpSpPr/>
          <p:nvPr/>
        </p:nvGrpSpPr>
        <p:grpSpPr>
          <a:xfrm>
            <a:off x="2097853" y="2218252"/>
            <a:ext cx="2639492" cy="2639508"/>
            <a:chOff x="-1000550" y="-1374850"/>
            <a:chExt cx="7775575" cy="7775575"/>
          </a:xfrm>
          <a:effectLst>
            <a:outerShdw blurRad="355600" algn="ctr" rotWithShape="0">
              <a:srgbClr val="3F6CEB"/>
            </a:outerShdw>
          </a:effectLst>
        </p:grpSpPr>
        <p:grpSp>
          <p:nvGrpSpPr>
            <p:cNvPr id="120" name="Group 107"/>
            <p:cNvGrpSpPr>
              <a:grpSpLocks/>
            </p:cNvGrpSpPr>
            <p:nvPr/>
          </p:nvGrpSpPr>
          <p:grpSpPr bwMode="auto">
            <a:xfrm rot="20405624" flipH="1">
              <a:off x="2878077" y="-404859"/>
              <a:ext cx="71438" cy="5726113"/>
              <a:chOff x="5305" y="-2268"/>
              <a:chExt cx="58" cy="8118"/>
            </a:xfrm>
          </p:grpSpPr>
          <p:grpSp>
            <p:nvGrpSpPr>
              <p:cNvPr id="190" name="Group 108"/>
              <p:cNvGrpSpPr>
                <a:grpSpLocks/>
              </p:cNvGrpSpPr>
              <p:nvPr/>
            </p:nvGrpSpPr>
            <p:grpSpPr bwMode="auto">
              <a:xfrm rot="4912194">
                <a:off x="3130" y="1814"/>
                <a:ext cx="4400" cy="44"/>
                <a:chOff x="-181" y="1270"/>
                <a:chExt cx="3900" cy="136"/>
              </a:xfrm>
            </p:grpSpPr>
            <p:sp>
              <p:nvSpPr>
                <p:cNvPr id="198" name="Rectangle 109"/>
                <p:cNvSpPr>
                  <a:spLocks noChangeArrowheads="1"/>
                </p:cNvSpPr>
                <p:nvPr/>
              </p:nvSpPr>
              <p:spPr bwMode="auto">
                <a:xfrm rot="-2892361">
                  <a:off x="1746" y="-612"/>
                  <a:ext cx="92" cy="3855"/>
                </a:xfrm>
                <a:prstGeom prst="rect">
                  <a:avLst/>
                </a:prstGeom>
                <a:gradFill rotWithShape="1">
                  <a:gsLst>
                    <a:gs pos="0">
                      <a:srgbClr val="77ADFD">
                        <a:alpha val="17999"/>
                      </a:srgbClr>
                    </a:gs>
                    <a:gs pos="100000">
                      <a:srgbClr val="77ADFD">
                        <a:gamma/>
                        <a:shade val="46275"/>
                        <a:invGamma/>
                        <a:alpha val="0"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 algn="ctr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Franklin Gothic Book"/>
                    <a:ea typeface="黑体" panose="02010609060101010101" pitchFamily="49" charset="-122"/>
                  </a:endParaRPr>
                </a:p>
              </p:txBody>
            </p:sp>
            <p:sp>
              <p:nvSpPr>
                <p:cNvPr id="199" name="Rectangle 110"/>
                <p:cNvSpPr>
                  <a:spLocks noChangeArrowheads="1"/>
                </p:cNvSpPr>
                <p:nvPr/>
              </p:nvSpPr>
              <p:spPr bwMode="auto">
                <a:xfrm rot="2892361" flipH="1">
                  <a:off x="1701" y="-568"/>
                  <a:ext cx="92" cy="3855"/>
                </a:xfrm>
                <a:prstGeom prst="rect">
                  <a:avLst/>
                </a:prstGeom>
                <a:gradFill rotWithShape="1">
                  <a:gsLst>
                    <a:gs pos="0">
                      <a:srgbClr val="77ADFD">
                        <a:alpha val="17999"/>
                      </a:srgbClr>
                    </a:gs>
                    <a:gs pos="100000">
                      <a:srgbClr val="77ADFD">
                        <a:gamma/>
                        <a:shade val="46275"/>
                        <a:invGamma/>
                        <a:alpha val="0"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 algn="ctr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Franklin Gothic Book"/>
                    <a:ea typeface="黑体" panose="02010609060101010101" pitchFamily="49" charset="-122"/>
                  </a:endParaRPr>
                </a:p>
              </p:txBody>
            </p:sp>
          </p:grpSp>
          <p:grpSp>
            <p:nvGrpSpPr>
              <p:cNvPr id="191" name="Group 111"/>
              <p:cNvGrpSpPr>
                <a:grpSpLocks/>
              </p:cNvGrpSpPr>
              <p:nvPr/>
            </p:nvGrpSpPr>
            <p:grpSpPr bwMode="auto">
              <a:xfrm>
                <a:off x="5305" y="-2268"/>
                <a:ext cx="58" cy="8118"/>
                <a:chOff x="5305" y="-2268"/>
                <a:chExt cx="58" cy="8118"/>
              </a:xfrm>
            </p:grpSpPr>
            <p:grpSp>
              <p:nvGrpSpPr>
                <p:cNvPr id="192" name="Group 112"/>
                <p:cNvGrpSpPr>
                  <a:grpSpLocks/>
                </p:cNvGrpSpPr>
                <p:nvPr/>
              </p:nvGrpSpPr>
              <p:grpSpPr bwMode="auto">
                <a:xfrm rot="7938615">
                  <a:off x="3141" y="1794"/>
                  <a:ext cx="4400" cy="44"/>
                  <a:chOff x="-181" y="1270"/>
                  <a:chExt cx="3900" cy="136"/>
                </a:xfrm>
              </p:grpSpPr>
              <p:sp>
                <p:nvSpPr>
                  <p:cNvPr id="196" name="Rectangle 113"/>
                  <p:cNvSpPr>
                    <a:spLocks noChangeArrowheads="1"/>
                  </p:cNvSpPr>
                  <p:nvPr/>
                </p:nvSpPr>
                <p:spPr bwMode="auto">
                  <a:xfrm rot="-2892361">
                    <a:off x="1746" y="-612"/>
                    <a:ext cx="92" cy="385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77ADFD">
                          <a:alpha val="17999"/>
                        </a:srgbClr>
                      </a:gs>
                      <a:gs pos="100000">
                        <a:srgbClr val="77ADFD">
                          <a:gamma/>
                          <a:shade val="46275"/>
                          <a:invGamma/>
                          <a:alpha val="0"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 algn="ctr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kern="0">
                      <a:solidFill>
                        <a:prstClr val="black"/>
                      </a:solidFill>
                      <a:latin typeface="Franklin Gothic Book"/>
                      <a:ea typeface="黑体" panose="02010609060101010101" pitchFamily="49" charset="-122"/>
                    </a:endParaRPr>
                  </a:p>
                </p:txBody>
              </p:sp>
              <p:sp>
                <p:nvSpPr>
                  <p:cNvPr id="197" name="Rectangle 114"/>
                  <p:cNvSpPr>
                    <a:spLocks noChangeArrowheads="1"/>
                  </p:cNvSpPr>
                  <p:nvPr/>
                </p:nvSpPr>
                <p:spPr bwMode="auto">
                  <a:xfrm rot="2892361" flipH="1">
                    <a:off x="1701" y="-568"/>
                    <a:ext cx="92" cy="385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77ADFD">
                          <a:alpha val="17999"/>
                        </a:srgbClr>
                      </a:gs>
                      <a:gs pos="100000">
                        <a:srgbClr val="77ADFD">
                          <a:gamma/>
                          <a:shade val="46275"/>
                          <a:invGamma/>
                          <a:alpha val="0"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 algn="ctr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kern="0">
                      <a:solidFill>
                        <a:prstClr val="black"/>
                      </a:solidFill>
                      <a:latin typeface="Franklin Gothic Book"/>
                      <a:ea typeface="黑体" panose="02010609060101010101" pitchFamily="49" charset="-122"/>
                    </a:endParaRPr>
                  </a:p>
                </p:txBody>
              </p:sp>
            </p:grpSp>
            <p:grpSp>
              <p:nvGrpSpPr>
                <p:cNvPr id="193" name="Group 115"/>
                <p:cNvGrpSpPr>
                  <a:grpSpLocks/>
                </p:cNvGrpSpPr>
                <p:nvPr/>
              </p:nvGrpSpPr>
              <p:grpSpPr bwMode="auto">
                <a:xfrm rot="6247136">
                  <a:off x="1270" y="1767"/>
                  <a:ext cx="8118" cy="48"/>
                  <a:chOff x="-181" y="1270"/>
                  <a:chExt cx="3900" cy="136"/>
                </a:xfrm>
              </p:grpSpPr>
              <p:sp>
                <p:nvSpPr>
                  <p:cNvPr id="194" name="Rectangle 116"/>
                  <p:cNvSpPr>
                    <a:spLocks noChangeArrowheads="1"/>
                  </p:cNvSpPr>
                  <p:nvPr/>
                </p:nvSpPr>
                <p:spPr bwMode="auto">
                  <a:xfrm rot="-2892361">
                    <a:off x="1746" y="-612"/>
                    <a:ext cx="92" cy="385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77ADFD">
                          <a:alpha val="17999"/>
                        </a:srgbClr>
                      </a:gs>
                      <a:gs pos="100000">
                        <a:srgbClr val="77ADFD">
                          <a:gamma/>
                          <a:shade val="46275"/>
                          <a:invGamma/>
                          <a:alpha val="0"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 algn="ctr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kern="0">
                      <a:solidFill>
                        <a:prstClr val="black"/>
                      </a:solidFill>
                      <a:latin typeface="Franklin Gothic Book"/>
                      <a:ea typeface="黑体" panose="02010609060101010101" pitchFamily="49" charset="-122"/>
                    </a:endParaRPr>
                  </a:p>
                </p:txBody>
              </p:sp>
              <p:sp>
                <p:nvSpPr>
                  <p:cNvPr id="195" name="Rectangle 117"/>
                  <p:cNvSpPr>
                    <a:spLocks noChangeArrowheads="1"/>
                  </p:cNvSpPr>
                  <p:nvPr/>
                </p:nvSpPr>
                <p:spPr bwMode="auto">
                  <a:xfrm rot="2892361" flipH="1">
                    <a:off x="1701" y="-568"/>
                    <a:ext cx="92" cy="385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77ADFD">
                          <a:alpha val="17999"/>
                        </a:srgbClr>
                      </a:gs>
                      <a:gs pos="100000">
                        <a:srgbClr val="77ADFD">
                          <a:gamma/>
                          <a:shade val="46275"/>
                          <a:invGamma/>
                          <a:alpha val="0"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 algn="ctr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kern="0">
                      <a:solidFill>
                        <a:prstClr val="black"/>
                      </a:solidFill>
                      <a:latin typeface="Franklin Gothic Book"/>
                      <a:ea typeface="黑体" panose="02010609060101010101" pitchFamily="49" charset="-122"/>
                    </a:endParaRPr>
                  </a:p>
                </p:txBody>
              </p:sp>
            </p:grpSp>
          </p:grpSp>
        </p:grpSp>
        <p:grpSp>
          <p:nvGrpSpPr>
            <p:cNvPr id="121" name="Group 118"/>
            <p:cNvGrpSpPr>
              <a:grpSpLocks/>
            </p:cNvGrpSpPr>
            <p:nvPr/>
          </p:nvGrpSpPr>
          <p:grpSpPr bwMode="auto">
            <a:xfrm rot="3389031">
              <a:off x="2890777" y="800054"/>
              <a:ext cx="73026" cy="3384550"/>
              <a:chOff x="5305" y="-2268"/>
              <a:chExt cx="58" cy="8118"/>
            </a:xfrm>
          </p:grpSpPr>
          <p:grpSp>
            <p:nvGrpSpPr>
              <p:cNvPr id="180" name="Group 119"/>
              <p:cNvGrpSpPr>
                <a:grpSpLocks/>
              </p:cNvGrpSpPr>
              <p:nvPr/>
            </p:nvGrpSpPr>
            <p:grpSpPr bwMode="auto">
              <a:xfrm rot="4912194">
                <a:off x="3130" y="1814"/>
                <a:ext cx="4400" cy="44"/>
                <a:chOff x="-181" y="1270"/>
                <a:chExt cx="3900" cy="136"/>
              </a:xfrm>
            </p:grpSpPr>
            <p:sp>
              <p:nvSpPr>
                <p:cNvPr id="188" name="Rectangle 120"/>
                <p:cNvSpPr>
                  <a:spLocks noChangeArrowheads="1"/>
                </p:cNvSpPr>
                <p:nvPr/>
              </p:nvSpPr>
              <p:spPr bwMode="auto">
                <a:xfrm rot="-2892361">
                  <a:off x="1746" y="-612"/>
                  <a:ext cx="92" cy="3855"/>
                </a:xfrm>
                <a:prstGeom prst="rect">
                  <a:avLst/>
                </a:prstGeom>
                <a:gradFill rotWithShape="1">
                  <a:gsLst>
                    <a:gs pos="0">
                      <a:srgbClr val="77ADFD">
                        <a:alpha val="17999"/>
                      </a:srgbClr>
                    </a:gs>
                    <a:gs pos="100000">
                      <a:srgbClr val="77ADFD">
                        <a:gamma/>
                        <a:shade val="46275"/>
                        <a:invGamma/>
                        <a:alpha val="0"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 algn="ctr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Franklin Gothic Book"/>
                    <a:ea typeface="黑体" panose="02010609060101010101" pitchFamily="49" charset="-122"/>
                  </a:endParaRPr>
                </a:p>
              </p:txBody>
            </p:sp>
            <p:sp>
              <p:nvSpPr>
                <p:cNvPr id="189" name="Rectangle 121"/>
                <p:cNvSpPr>
                  <a:spLocks noChangeArrowheads="1"/>
                </p:cNvSpPr>
                <p:nvPr/>
              </p:nvSpPr>
              <p:spPr bwMode="auto">
                <a:xfrm rot="2892361" flipH="1">
                  <a:off x="1701" y="-568"/>
                  <a:ext cx="92" cy="3855"/>
                </a:xfrm>
                <a:prstGeom prst="rect">
                  <a:avLst/>
                </a:prstGeom>
                <a:gradFill rotWithShape="1">
                  <a:gsLst>
                    <a:gs pos="0">
                      <a:srgbClr val="77ADFD">
                        <a:alpha val="17999"/>
                      </a:srgbClr>
                    </a:gs>
                    <a:gs pos="100000">
                      <a:srgbClr val="77ADFD">
                        <a:gamma/>
                        <a:shade val="46275"/>
                        <a:invGamma/>
                        <a:alpha val="0"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 algn="ctr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Franklin Gothic Book"/>
                    <a:ea typeface="黑体" panose="02010609060101010101" pitchFamily="49" charset="-122"/>
                  </a:endParaRPr>
                </a:p>
              </p:txBody>
            </p:sp>
          </p:grpSp>
          <p:grpSp>
            <p:nvGrpSpPr>
              <p:cNvPr id="181" name="Group 122"/>
              <p:cNvGrpSpPr>
                <a:grpSpLocks/>
              </p:cNvGrpSpPr>
              <p:nvPr/>
            </p:nvGrpSpPr>
            <p:grpSpPr bwMode="auto">
              <a:xfrm>
                <a:off x="5305" y="-2268"/>
                <a:ext cx="58" cy="8118"/>
                <a:chOff x="5305" y="-2268"/>
                <a:chExt cx="58" cy="8118"/>
              </a:xfrm>
            </p:grpSpPr>
            <p:grpSp>
              <p:nvGrpSpPr>
                <p:cNvPr id="182" name="Group 123"/>
                <p:cNvGrpSpPr>
                  <a:grpSpLocks/>
                </p:cNvGrpSpPr>
                <p:nvPr/>
              </p:nvGrpSpPr>
              <p:grpSpPr bwMode="auto">
                <a:xfrm rot="7938615">
                  <a:off x="3141" y="1794"/>
                  <a:ext cx="4400" cy="44"/>
                  <a:chOff x="-181" y="1270"/>
                  <a:chExt cx="3900" cy="136"/>
                </a:xfrm>
              </p:grpSpPr>
              <p:sp>
                <p:nvSpPr>
                  <p:cNvPr id="186" name="Rectangle 124"/>
                  <p:cNvSpPr>
                    <a:spLocks noChangeArrowheads="1"/>
                  </p:cNvSpPr>
                  <p:nvPr/>
                </p:nvSpPr>
                <p:spPr bwMode="auto">
                  <a:xfrm rot="-2892361">
                    <a:off x="1746" y="-612"/>
                    <a:ext cx="92" cy="385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77ADFD">
                          <a:alpha val="17999"/>
                        </a:srgbClr>
                      </a:gs>
                      <a:gs pos="100000">
                        <a:srgbClr val="77ADFD">
                          <a:gamma/>
                          <a:shade val="46275"/>
                          <a:invGamma/>
                          <a:alpha val="0"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 algn="ctr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kern="0">
                      <a:solidFill>
                        <a:prstClr val="black"/>
                      </a:solidFill>
                      <a:latin typeface="Franklin Gothic Book"/>
                      <a:ea typeface="黑体" panose="02010609060101010101" pitchFamily="49" charset="-122"/>
                    </a:endParaRPr>
                  </a:p>
                </p:txBody>
              </p:sp>
              <p:sp>
                <p:nvSpPr>
                  <p:cNvPr id="187" name="Rectangle 125"/>
                  <p:cNvSpPr>
                    <a:spLocks noChangeArrowheads="1"/>
                  </p:cNvSpPr>
                  <p:nvPr/>
                </p:nvSpPr>
                <p:spPr bwMode="auto">
                  <a:xfrm rot="2892361" flipH="1">
                    <a:off x="1701" y="-568"/>
                    <a:ext cx="92" cy="385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77ADFD">
                          <a:alpha val="17999"/>
                        </a:srgbClr>
                      </a:gs>
                      <a:gs pos="100000">
                        <a:srgbClr val="77ADFD">
                          <a:gamma/>
                          <a:shade val="46275"/>
                          <a:invGamma/>
                          <a:alpha val="0"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 algn="ctr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kern="0">
                      <a:solidFill>
                        <a:prstClr val="black"/>
                      </a:solidFill>
                      <a:latin typeface="Franklin Gothic Book"/>
                      <a:ea typeface="黑体" panose="02010609060101010101" pitchFamily="49" charset="-122"/>
                    </a:endParaRPr>
                  </a:p>
                </p:txBody>
              </p:sp>
            </p:grpSp>
            <p:grpSp>
              <p:nvGrpSpPr>
                <p:cNvPr id="183" name="Group 126"/>
                <p:cNvGrpSpPr>
                  <a:grpSpLocks/>
                </p:cNvGrpSpPr>
                <p:nvPr/>
              </p:nvGrpSpPr>
              <p:grpSpPr bwMode="auto">
                <a:xfrm rot="6247136">
                  <a:off x="1270" y="1767"/>
                  <a:ext cx="8118" cy="48"/>
                  <a:chOff x="-181" y="1270"/>
                  <a:chExt cx="3900" cy="136"/>
                </a:xfrm>
              </p:grpSpPr>
              <p:sp>
                <p:nvSpPr>
                  <p:cNvPr id="184" name="Rectangle 127"/>
                  <p:cNvSpPr>
                    <a:spLocks noChangeArrowheads="1"/>
                  </p:cNvSpPr>
                  <p:nvPr/>
                </p:nvSpPr>
                <p:spPr bwMode="auto">
                  <a:xfrm rot="-2892361">
                    <a:off x="1746" y="-612"/>
                    <a:ext cx="92" cy="385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77ADFD">
                          <a:alpha val="17999"/>
                        </a:srgbClr>
                      </a:gs>
                      <a:gs pos="100000">
                        <a:srgbClr val="77ADFD">
                          <a:gamma/>
                          <a:shade val="46275"/>
                          <a:invGamma/>
                          <a:alpha val="0"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 algn="ctr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kern="0">
                      <a:solidFill>
                        <a:prstClr val="black"/>
                      </a:solidFill>
                      <a:latin typeface="Franklin Gothic Book"/>
                      <a:ea typeface="黑体" panose="02010609060101010101" pitchFamily="49" charset="-122"/>
                    </a:endParaRPr>
                  </a:p>
                </p:txBody>
              </p:sp>
              <p:sp>
                <p:nvSpPr>
                  <p:cNvPr id="185" name="Rectangle 128"/>
                  <p:cNvSpPr>
                    <a:spLocks noChangeArrowheads="1"/>
                  </p:cNvSpPr>
                  <p:nvPr/>
                </p:nvSpPr>
                <p:spPr bwMode="auto">
                  <a:xfrm rot="2892361" flipH="1">
                    <a:off x="1701" y="-568"/>
                    <a:ext cx="92" cy="385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77ADFD">
                          <a:alpha val="17999"/>
                        </a:srgbClr>
                      </a:gs>
                      <a:gs pos="100000">
                        <a:srgbClr val="77ADFD">
                          <a:gamma/>
                          <a:shade val="46275"/>
                          <a:invGamma/>
                          <a:alpha val="0"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 algn="ctr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kern="0">
                      <a:solidFill>
                        <a:prstClr val="black"/>
                      </a:solidFill>
                      <a:latin typeface="Franklin Gothic Book"/>
                      <a:ea typeface="黑体" panose="02010609060101010101" pitchFamily="49" charset="-122"/>
                    </a:endParaRPr>
                  </a:p>
                </p:txBody>
              </p:sp>
            </p:grpSp>
          </p:grpSp>
        </p:grpSp>
        <p:grpSp>
          <p:nvGrpSpPr>
            <p:cNvPr id="122" name="Group 129"/>
            <p:cNvGrpSpPr>
              <a:grpSpLocks/>
            </p:cNvGrpSpPr>
            <p:nvPr/>
          </p:nvGrpSpPr>
          <p:grpSpPr bwMode="auto">
            <a:xfrm>
              <a:off x="646053" y="268241"/>
              <a:ext cx="4537075" cy="4537075"/>
              <a:chOff x="4445" y="1633"/>
              <a:chExt cx="2858" cy="2858"/>
            </a:xfrm>
          </p:grpSpPr>
          <p:sp>
            <p:nvSpPr>
              <p:cNvPr id="173" name="Oval 130"/>
              <p:cNvSpPr>
                <a:spLocks noChangeArrowheads="1"/>
              </p:cNvSpPr>
              <p:nvPr/>
            </p:nvSpPr>
            <p:spPr bwMode="auto">
              <a:xfrm>
                <a:off x="4445" y="1633"/>
                <a:ext cx="2858" cy="2858"/>
              </a:xfrm>
              <a:prstGeom prst="ellipse">
                <a:avLst/>
              </a:prstGeom>
              <a:gradFill rotWithShape="1">
                <a:gsLst>
                  <a:gs pos="0">
                    <a:srgbClr val="5197FD">
                      <a:alpha val="2000"/>
                    </a:srgbClr>
                  </a:gs>
                  <a:gs pos="100000">
                    <a:srgbClr val="5197FD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Franklin Gothic Book"/>
                  <a:ea typeface="黑体" panose="02010609060101010101" pitchFamily="49" charset="-122"/>
                </a:endParaRPr>
              </a:p>
            </p:txBody>
          </p:sp>
          <p:sp>
            <p:nvSpPr>
              <p:cNvPr id="174" name="Oval 131"/>
              <p:cNvSpPr>
                <a:spLocks noChangeArrowheads="1"/>
              </p:cNvSpPr>
              <p:nvPr/>
            </p:nvSpPr>
            <p:spPr bwMode="auto">
              <a:xfrm>
                <a:off x="4673" y="1905"/>
                <a:ext cx="2313" cy="2313"/>
              </a:xfrm>
              <a:prstGeom prst="ellipse">
                <a:avLst/>
              </a:prstGeom>
              <a:gradFill rotWithShape="1">
                <a:gsLst>
                  <a:gs pos="0">
                    <a:srgbClr val="5197FD">
                      <a:alpha val="8000"/>
                    </a:srgbClr>
                  </a:gs>
                  <a:gs pos="100000">
                    <a:srgbClr val="5197FD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Franklin Gothic Book"/>
                  <a:ea typeface="黑体" panose="02010609060101010101" pitchFamily="49" charset="-122"/>
                </a:endParaRPr>
              </a:p>
            </p:txBody>
          </p:sp>
          <p:sp>
            <p:nvSpPr>
              <p:cNvPr id="175" name="Oval 132"/>
              <p:cNvSpPr>
                <a:spLocks noChangeArrowheads="1"/>
              </p:cNvSpPr>
              <p:nvPr/>
            </p:nvSpPr>
            <p:spPr bwMode="auto">
              <a:xfrm>
                <a:off x="4944" y="2086"/>
                <a:ext cx="1904" cy="1904"/>
              </a:xfrm>
              <a:prstGeom prst="ellipse">
                <a:avLst/>
              </a:prstGeom>
              <a:gradFill rotWithShape="1">
                <a:gsLst>
                  <a:gs pos="0">
                    <a:srgbClr val="5197FD">
                      <a:alpha val="16000"/>
                    </a:srgbClr>
                  </a:gs>
                  <a:gs pos="100000">
                    <a:srgbClr val="5197FD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Franklin Gothic Book"/>
                  <a:ea typeface="黑体" panose="02010609060101010101" pitchFamily="49" charset="-122"/>
                </a:endParaRPr>
              </a:p>
            </p:txBody>
          </p:sp>
          <p:sp>
            <p:nvSpPr>
              <p:cNvPr id="176" name="Oval 133"/>
              <p:cNvSpPr>
                <a:spLocks noChangeArrowheads="1"/>
              </p:cNvSpPr>
              <p:nvPr/>
            </p:nvSpPr>
            <p:spPr bwMode="auto">
              <a:xfrm>
                <a:off x="5126" y="2358"/>
                <a:ext cx="1405" cy="1405"/>
              </a:xfrm>
              <a:prstGeom prst="ellipse">
                <a:avLst/>
              </a:prstGeom>
              <a:gradFill rotWithShape="1">
                <a:gsLst>
                  <a:gs pos="0">
                    <a:srgbClr val="5197FD">
                      <a:alpha val="24001"/>
                    </a:srgbClr>
                  </a:gs>
                  <a:gs pos="100000">
                    <a:srgbClr val="5197FD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Franklin Gothic Book"/>
                  <a:ea typeface="黑体" panose="02010609060101010101" pitchFamily="49" charset="-122"/>
                </a:endParaRPr>
              </a:p>
            </p:txBody>
          </p:sp>
          <p:sp>
            <p:nvSpPr>
              <p:cNvPr id="177" name="Oval 134"/>
              <p:cNvSpPr>
                <a:spLocks noChangeArrowheads="1"/>
              </p:cNvSpPr>
              <p:nvPr/>
            </p:nvSpPr>
            <p:spPr bwMode="auto">
              <a:xfrm>
                <a:off x="5398" y="2540"/>
                <a:ext cx="951" cy="951"/>
              </a:xfrm>
              <a:prstGeom prst="ellipse">
                <a:avLst/>
              </a:prstGeom>
              <a:gradFill rotWithShape="1">
                <a:gsLst>
                  <a:gs pos="0">
                    <a:srgbClr val="5197FD">
                      <a:alpha val="34000"/>
                    </a:srgbClr>
                  </a:gs>
                  <a:gs pos="100000">
                    <a:srgbClr val="5197FD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Franklin Gothic Book"/>
                  <a:ea typeface="黑体" panose="02010609060101010101" pitchFamily="49" charset="-122"/>
                </a:endParaRPr>
              </a:p>
            </p:txBody>
          </p:sp>
          <p:sp>
            <p:nvSpPr>
              <p:cNvPr id="178" name="Oval 135"/>
              <p:cNvSpPr>
                <a:spLocks noChangeArrowheads="1"/>
              </p:cNvSpPr>
              <p:nvPr/>
            </p:nvSpPr>
            <p:spPr bwMode="auto">
              <a:xfrm>
                <a:off x="5579" y="2767"/>
                <a:ext cx="588" cy="588"/>
              </a:xfrm>
              <a:prstGeom prst="ellipse">
                <a:avLst/>
              </a:prstGeom>
              <a:gradFill rotWithShape="1">
                <a:gsLst>
                  <a:gs pos="0">
                    <a:srgbClr val="5197FD">
                      <a:alpha val="44000"/>
                    </a:srgbClr>
                  </a:gs>
                  <a:gs pos="100000">
                    <a:srgbClr val="5197FD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Franklin Gothic Book"/>
                  <a:ea typeface="黑体" panose="02010609060101010101" pitchFamily="49" charset="-122"/>
                </a:endParaRPr>
              </a:p>
            </p:txBody>
          </p:sp>
          <p:sp>
            <p:nvSpPr>
              <p:cNvPr id="179" name="Oval 136"/>
              <p:cNvSpPr>
                <a:spLocks noChangeArrowheads="1"/>
              </p:cNvSpPr>
              <p:nvPr/>
            </p:nvSpPr>
            <p:spPr bwMode="auto">
              <a:xfrm>
                <a:off x="5670" y="2857"/>
                <a:ext cx="406" cy="406"/>
              </a:xfrm>
              <a:prstGeom prst="ellipse">
                <a:avLst/>
              </a:prstGeom>
              <a:gradFill rotWithShape="1">
                <a:gsLst>
                  <a:gs pos="0">
                    <a:srgbClr val="5197FD">
                      <a:alpha val="56000"/>
                    </a:srgbClr>
                  </a:gs>
                  <a:gs pos="100000">
                    <a:srgbClr val="5197FD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Franklin Gothic Book"/>
                  <a:ea typeface="黑体" panose="02010609060101010101" pitchFamily="49" charset="-122"/>
                </a:endParaRPr>
              </a:p>
            </p:txBody>
          </p:sp>
        </p:grpSp>
        <p:grpSp>
          <p:nvGrpSpPr>
            <p:cNvPr id="123" name="Group 137"/>
            <p:cNvGrpSpPr>
              <a:grpSpLocks/>
            </p:cNvGrpSpPr>
            <p:nvPr/>
          </p:nvGrpSpPr>
          <p:grpSpPr bwMode="auto">
            <a:xfrm rot="2412997">
              <a:off x="1965265" y="838154"/>
              <a:ext cx="1965325" cy="3325813"/>
              <a:chOff x="1052" y="-61"/>
              <a:chExt cx="2132" cy="3607"/>
            </a:xfrm>
          </p:grpSpPr>
          <p:grpSp>
            <p:nvGrpSpPr>
              <p:cNvPr id="151" name="Group 138"/>
              <p:cNvGrpSpPr>
                <a:grpSpLocks/>
              </p:cNvGrpSpPr>
              <p:nvPr/>
            </p:nvGrpSpPr>
            <p:grpSpPr bwMode="auto">
              <a:xfrm rot="20405624" flipH="1">
                <a:off x="2087" y="-61"/>
                <a:ext cx="45" cy="3607"/>
                <a:chOff x="5305" y="-2268"/>
                <a:chExt cx="58" cy="8118"/>
              </a:xfrm>
            </p:grpSpPr>
            <p:grpSp>
              <p:nvGrpSpPr>
                <p:cNvPr id="163" name="Group 139"/>
                <p:cNvGrpSpPr>
                  <a:grpSpLocks/>
                </p:cNvGrpSpPr>
                <p:nvPr/>
              </p:nvGrpSpPr>
              <p:grpSpPr bwMode="auto">
                <a:xfrm rot="4912194">
                  <a:off x="3130" y="1814"/>
                  <a:ext cx="4400" cy="44"/>
                  <a:chOff x="-181" y="1270"/>
                  <a:chExt cx="3900" cy="136"/>
                </a:xfrm>
              </p:grpSpPr>
              <p:sp>
                <p:nvSpPr>
                  <p:cNvPr id="171" name="Rectangle 140"/>
                  <p:cNvSpPr>
                    <a:spLocks noChangeArrowheads="1"/>
                  </p:cNvSpPr>
                  <p:nvPr/>
                </p:nvSpPr>
                <p:spPr bwMode="auto">
                  <a:xfrm rot="-2892361">
                    <a:off x="1746" y="-612"/>
                    <a:ext cx="92" cy="385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77ADFD">
                          <a:alpha val="17999"/>
                        </a:srgbClr>
                      </a:gs>
                      <a:gs pos="100000">
                        <a:srgbClr val="77ADFD">
                          <a:gamma/>
                          <a:shade val="46275"/>
                          <a:invGamma/>
                          <a:alpha val="0"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 algn="ctr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kern="0">
                      <a:solidFill>
                        <a:prstClr val="black"/>
                      </a:solidFill>
                      <a:latin typeface="Franklin Gothic Book"/>
                      <a:ea typeface="黑体" panose="02010609060101010101" pitchFamily="49" charset="-122"/>
                    </a:endParaRPr>
                  </a:p>
                </p:txBody>
              </p:sp>
              <p:sp>
                <p:nvSpPr>
                  <p:cNvPr id="172" name="Rectangle 141"/>
                  <p:cNvSpPr>
                    <a:spLocks noChangeArrowheads="1"/>
                  </p:cNvSpPr>
                  <p:nvPr/>
                </p:nvSpPr>
                <p:spPr bwMode="auto">
                  <a:xfrm rot="2892361" flipH="1">
                    <a:off x="1701" y="-568"/>
                    <a:ext cx="92" cy="385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77ADFD">
                          <a:alpha val="17999"/>
                        </a:srgbClr>
                      </a:gs>
                      <a:gs pos="100000">
                        <a:srgbClr val="77ADFD">
                          <a:gamma/>
                          <a:shade val="46275"/>
                          <a:invGamma/>
                          <a:alpha val="0"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 algn="ctr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kern="0">
                      <a:solidFill>
                        <a:prstClr val="black"/>
                      </a:solidFill>
                      <a:latin typeface="Franklin Gothic Book"/>
                      <a:ea typeface="黑体" panose="02010609060101010101" pitchFamily="49" charset="-122"/>
                    </a:endParaRPr>
                  </a:p>
                </p:txBody>
              </p:sp>
            </p:grpSp>
            <p:grpSp>
              <p:nvGrpSpPr>
                <p:cNvPr id="164" name="Group 142"/>
                <p:cNvGrpSpPr>
                  <a:grpSpLocks/>
                </p:cNvGrpSpPr>
                <p:nvPr/>
              </p:nvGrpSpPr>
              <p:grpSpPr bwMode="auto">
                <a:xfrm>
                  <a:off x="5305" y="-2268"/>
                  <a:ext cx="58" cy="8118"/>
                  <a:chOff x="5305" y="-2268"/>
                  <a:chExt cx="58" cy="8118"/>
                </a:xfrm>
              </p:grpSpPr>
              <p:grpSp>
                <p:nvGrpSpPr>
                  <p:cNvPr id="165" name="Group 143"/>
                  <p:cNvGrpSpPr>
                    <a:grpSpLocks/>
                  </p:cNvGrpSpPr>
                  <p:nvPr/>
                </p:nvGrpSpPr>
                <p:grpSpPr bwMode="auto">
                  <a:xfrm rot="7938615">
                    <a:off x="3141" y="1794"/>
                    <a:ext cx="4400" cy="44"/>
                    <a:chOff x="-181" y="1270"/>
                    <a:chExt cx="3900" cy="136"/>
                  </a:xfrm>
                </p:grpSpPr>
                <p:sp>
                  <p:nvSpPr>
                    <p:cNvPr id="169" name="Rectangle 144"/>
                    <p:cNvSpPr>
                      <a:spLocks noChangeArrowheads="1"/>
                    </p:cNvSpPr>
                    <p:nvPr/>
                  </p:nvSpPr>
                  <p:spPr bwMode="auto">
                    <a:xfrm rot="-2892361">
                      <a:off x="1746" y="-612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>
                            <a:alpha val="17999"/>
                          </a:srgbClr>
                        </a:gs>
                        <a:gs pos="100000">
                          <a:srgbClr val="77ADFD">
                            <a:gamma/>
                            <a:shade val="46275"/>
                            <a:invGamma/>
                            <a:alpha val="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 algn="ctr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zh-CN" altLang="en-US" kern="0">
                        <a:solidFill>
                          <a:prstClr val="black"/>
                        </a:solidFill>
                        <a:latin typeface="Franklin Gothic Book"/>
                        <a:ea typeface="黑体" panose="02010609060101010101" pitchFamily="49" charset="-122"/>
                      </a:endParaRPr>
                    </a:p>
                  </p:txBody>
                </p:sp>
                <p:sp>
                  <p:nvSpPr>
                    <p:cNvPr id="170" name="Rectangle 145"/>
                    <p:cNvSpPr>
                      <a:spLocks noChangeArrowheads="1"/>
                    </p:cNvSpPr>
                    <p:nvPr/>
                  </p:nvSpPr>
                  <p:spPr bwMode="auto">
                    <a:xfrm rot="2892361" flipH="1">
                      <a:off x="1701" y="-568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>
                            <a:alpha val="17999"/>
                          </a:srgbClr>
                        </a:gs>
                        <a:gs pos="100000">
                          <a:srgbClr val="77ADFD">
                            <a:gamma/>
                            <a:shade val="46275"/>
                            <a:invGamma/>
                            <a:alpha val="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 algn="ctr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zh-CN" altLang="en-US" kern="0">
                        <a:solidFill>
                          <a:prstClr val="black"/>
                        </a:solidFill>
                        <a:latin typeface="Franklin Gothic Book"/>
                        <a:ea typeface="黑体" panose="02010609060101010101" pitchFamily="49" charset="-122"/>
                      </a:endParaRPr>
                    </a:p>
                  </p:txBody>
                </p:sp>
              </p:grpSp>
              <p:grpSp>
                <p:nvGrpSpPr>
                  <p:cNvPr id="166" name="Group 146"/>
                  <p:cNvGrpSpPr>
                    <a:grpSpLocks/>
                  </p:cNvGrpSpPr>
                  <p:nvPr/>
                </p:nvGrpSpPr>
                <p:grpSpPr bwMode="auto">
                  <a:xfrm rot="6247136">
                    <a:off x="1270" y="1767"/>
                    <a:ext cx="8118" cy="48"/>
                    <a:chOff x="-181" y="1270"/>
                    <a:chExt cx="3900" cy="136"/>
                  </a:xfrm>
                </p:grpSpPr>
                <p:sp>
                  <p:nvSpPr>
                    <p:cNvPr id="167" name="Rectangle 147"/>
                    <p:cNvSpPr>
                      <a:spLocks noChangeArrowheads="1"/>
                    </p:cNvSpPr>
                    <p:nvPr/>
                  </p:nvSpPr>
                  <p:spPr bwMode="auto">
                    <a:xfrm rot="-2892361">
                      <a:off x="1746" y="-612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>
                            <a:alpha val="17999"/>
                          </a:srgbClr>
                        </a:gs>
                        <a:gs pos="100000">
                          <a:srgbClr val="77ADFD">
                            <a:gamma/>
                            <a:shade val="46275"/>
                            <a:invGamma/>
                            <a:alpha val="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 algn="ctr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zh-CN" altLang="en-US" kern="0">
                        <a:solidFill>
                          <a:prstClr val="black"/>
                        </a:solidFill>
                        <a:latin typeface="Franklin Gothic Book"/>
                        <a:ea typeface="黑体" panose="02010609060101010101" pitchFamily="49" charset="-122"/>
                      </a:endParaRPr>
                    </a:p>
                  </p:txBody>
                </p:sp>
                <p:sp>
                  <p:nvSpPr>
                    <p:cNvPr id="168" name="Rectangle 148"/>
                    <p:cNvSpPr>
                      <a:spLocks noChangeArrowheads="1"/>
                    </p:cNvSpPr>
                    <p:nvPr/>
                  </p:nvSpPr>
                  <p:spPr bwMode="auto">
                    <a:xfrm rot="2892361" flipH="1">
                      <a:off x="1701" y="-568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>
                            <a:alpha val="17999"/>
                          </a:srgbClr>
                        </a:gs>
                        <a:gs pos="100000">
                          <a:srgbClr val="77ADFD">
                            <a:gamma/>
                            <a:shade val="46275"/>
                            <a:invGamma/>
                            <a:alpha val="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 algn="ctr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zh-CN" altLang="en-US" kern="0">
                        <a:solidFill>
                          <a:prstClr val="black"/>
                        </a:solidFill>
                        <a:latin typeface="Franklin Gothic Book"/>
                        <a:ea typeface="黑体" panose="02010609060101010101" pitchFamily="49" charset="-122"/>
                      </a:endParaRPr>
                    </a:p>
                  </p:txBody>
                </p:sp>
              </p:grpSp>
            </p:grpSp>
          </p:grpSp>
          <p:grpSp>
            <p:nvGrpSpPr>
              <p:cNvPr id="152" name="Group 149"/>
              <p:cNvGrpSpPr>
                <a:grpSpLocks/>
              </p:cNvGrpSpPr>
              <p:nvPr/>
            </p:nvGrpSpPr>
            <p:grpSpPr bwMode="auto">
              <a:xfrm rot="3389031">
                <a:off x="2095" y="698"/>
                <a:ext cx="46" cy="2132"/>
                <a:chOff x="5305" y="-2268"/>
                <a:chExt cx="58" cy="8118"/>
              </a:xfrm>
            </p:grpSpPr>
            <p:grpSp>
              <p:nvGrpSpPr>
                <p:cNvPr id="153" name="Group 150"/>
                <p:cNvGrpSpPr>
                  <a:grpSpLocks/>
                </p:cNvGrpSpPr>
                <p:nvPr/>
              </p:nvGrpSpPr>
              <p:grpSpPr bwMode="auto">
                <a:xfrm rot="4912194">
                  <a:off x="3130" y="1814"/>
                  <a:ext cx="4400" cy="44"/>
                  <a:chOff x="-181" y="1270"/>
                  <a:chExt cx="3900" cy="136"/>
                </a:xfrm>
              </p:grpSpPr>
              <p:sp>
                <p:nvSpPr>
                  <p:cNvPr id="161" name="Rectangle 151"/>
                  <p:cNvSpPr>
                    <a:spLocks noChangeArrowheads="1"/>
                  </p:cNvSpPr>
                  <p:nvPr/>
                </p:nvSpPr>
                <p:spPr bwMode="auto">
                  <a:xfrm rot="-2892361">
                    <a:off x="1746" y="-612"/>
                    <a:ext cx="92" cy="385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77ADFD">
                          <a:alpha val="17999"/>
                        </a:srgbClr>
                      </a:gs>
                      <a:gs pos="100000">
                        <a:srgbClr val="77ADFD">
                          <a:gamma/>
                          <a:shade val="46275"/>
                          <a:invGamma/>
                          <a:alpha val="0"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 algn="ctr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kern="0">
                      <a:solidFill>
                        <a:prstClr val="black"/>
                      </a:solidFill>
                      <a:latin typeface="Franklin Gothic Book"/>
                      <a:ea typeface="黑体" panose="02010609060101010101" pitchFamily="49" charset="-122"/>
                    </a:endParaRPr>
                  </a:p>
                </p:txBody>
              </p:sp>
              <p:sp>
                <p:nvSpPr>
                  <p:cNvPr id="162" name="Rectangle 152"/>
                  <p:cNvSpPr>
                    <a:spLocks noChangeArrowheads="1"/>
                  </p:cNvSpPr>
                  <p:nvPr/>
                </p:nvSpPr>
                <p:spPr bwMode="auto">
                  <a:xfrm rot="2892361" flipH="1">
                    <a:off x="1701" y="-568"/>
                    <a:ext cx="92" cy="385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77ADFD">
                          <a:alpha val="17999"/>
                        </a:srgbClr>
                      </a:gs>
                      <a:gs pos="100000">
                        <a:srgbClr val="77ADFD">
                          <a:gamma/>
                          <a:shade val="46275"/>
                          <a:invGamma/>
                          <a:alpha val="0"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 algn="ctr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kern="0">
                      <a:solidFill>
                        <a:prstClr val="black"/>
                      </a:solidFill>
                      <a:latin typeface="Franklin Gothic Book"/>
                      <a:ea typeface="黑体" panose="02010609060101010101" pitchFamily="49" charset="-122"/>
                    </a:endParaRPr>
                  </a:p>
                </p:txBody>
              </p:sp>
            </p:grpSp>
            <p:grpSp>
              <p:nvGrpSpPr>
                <p:cNvPr id="154" name="Group 153"/>
                <p:cNvGrpSpPr>
                  <a:grpSpLocks/>
                </p:cNvGrpSpPr>
                <p:nvPr/>
              </p:nvGrpSpPr>
              <p:grpSpPr bwMode="auto">
                <a:xfrm>
                  <a:off x="5305" y="-2268"/>
                  <a:ext cx="58" cy="8118"/>
                  <a:chOff x="5305" y="-2268"/>
                  <a:chExt cx="58" cy="8118"/>
                </a:xfrm>
              </p:grpSpPr>
              <p:grpSp>
                <p:nvGrpSpPr>
                  <p:cNvPr id="155" name="Group 154"/>
                  <p:cNvGrpSpPr>
                    <a:grpSpLocks/>
                  </p:cNvGrpSpPr>
                  <p:nvPr/>
                </p:nvGrpSpPr>
                <p:grpSpPr bwMode="auto">
                  <a:xfrm rot="7938615">
                    <a:off x="3141" y="1794"/>
                    <a:ext cx="4400" cy="44"/>
                    <a:chOff x="-181" y="1270"/>
                    <a:chExt cx="3900" cy="136"/>
                  </a:xfrm>
                </p:grpSpPr>
                <p:sp>
                  <p:nvSpPr>
                    <p:cNvPr id="159" name="Rectangle 155"/>
                    <p:cNvSpPr>
                      <a:spLocks noChangeArrowheads="1"/>
                    </p:cNvSpPr>
                    <p:nvPr/>
                  </p:nvSpPr>
                  <p:spPr bwMode="auto">
                    <a:xfrm rot="-2892361">
                      <a:off x="1746" y="-612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>
                            <a:alpha val="17999"/>
                          </a:srgbClr>
                        </a:gs>
                        <a:gs pos="100000">
                          <a:srgbClr val="77ADFD">
                            <a:gamma/>
                            <a:shade val="46275"/>
                            <a:invGamma/>
                            <a:alpha val="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 algn="ctr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zh-CN" altLang="en-US" kern="0">
                        <a:solidFill>
                          <a:prstClr val="black"/>
                        </a:solidFill>
                        <a:latin typeface="Franklin Gothic Book"/>
                        <a:ea typeface="黑体" panose="02010609060101010101" pitchFamily="49" charset="-122"/>
                      </a:endParaRPr>
                    </a:p>
                  </p:txBody>
                </p:sp>
                <p:sp>
                  <p:nvSpPr>
                    <p:cNvPr id="160" name="Rectangle 156"/>
                    <p:cNvSpPr>
                      <a:spLocks noChangeArrowheads="1"/>
                    </p:cNvSpPr>
                    <p:nvPr/>
                  </p:nvSpPr>
                  <p:spPr bwMode="auto">
                    <a:xfrm rot="2892361" flipH="1">
                      <a:off x="1701" y="-568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>
                            <a:alpha val="17999"/>
                          </a:srgbClr>
                        </a:gs>
                        <a:gs pos="100000">
                          <a:srgbClr val="77ADFD">
                            <a:gamma/>
                            <a:shade val="46275"/>
                            <a:invGamma/>
                            <a:alpha val="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 algn="ctr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zh-CN" altLang="en-US" kern="0">
                        <a:solidFill>
                          <a:prstClr val="black"/>
                        </a:solidFill>
                        <a:latin typeface="Franklin Gothic Book"/>
                        <a:ea typeface="黑体" panose="02010609060101010101" pitchFamily="49" charset="-122"/>
                      </a:endParaRPr>
                    </a:p>
                  </p:txBody>
                </p:sp>
              </p:grpSp>
              <p:grpSp>
                <p:nvGrpSpPr>
                  <p:cNvPr id="156" name="Group 157"/>
                  <p:cNvGrpSpPr>
                    <a:grpSpLocks/>
                  </p:cNvGrpSpPr>
                  <p:nvPr/>
                </p:nvGrpSpPr>
                <p:grpSpPr bwMode="auto">
                  <a:xfrm rot="6247136">
                    <a:off x="1270" y="1767"/>
                    <a:ext cx="8118" cy="48"/>
                    <a:chOff x="-181" y="1270"/>
                    <a:chExt cx="3900" cy="136"/>
                  </a:xfrm>
                </p:grpSpPr>
                <p:sp>
                  <p:nvSpPr>
                    <p:cNvPr id="157" name="Rectangle 158"/>
                    <p:cNvSpPr>
                      <a:spLocks noChangeArrowheads="1"/>
                    </p:cNvSpPr>
                    <p:nvPr/>
                  </p:nvSpPr>
                  <p:spPr bwMode="auto">
                    <a:xfrm rot="-2892361">
                      <a:off x="1746" y="-612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>
                            <a:alpha val="17999"/>
                          </a:srgbClr>
                        </a:gs>
                        <a:gs pos="100000">
                          <a:srgbClr val="77ADFD">
                            <a:gamma/>
                            <a:shade val="46275"/>
                            <a:invGamma/>
                            <a:alpha val="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 algn="ctr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zh-CN" altLang="en-US" kern="0">
                        <a:solidFill>
                          <a:prstClr val="black"/>
                        </a:solidFill>
                        <a:latin typeface="Franklin Gothic Book"/>
                        <a:ea typeface="黑体" panose="02010609060101010101" pitchFamily="49" charset="-122"/>
                      </a:endParaRPr>
                    </a:p>
                  </p:txBody>
                </p:sp>
                <p:sp>
                  <p:nvSpPr>
                    <p:cNvPr id="158" name="Rectangle 159"/>
                    <p:cNvSpPr>
                      <a:spLocks noChangeArrowheads="1"/>
                    </p:cNvSpPr>
                    <p:nvPr/>
                  </p:nvSpPr>
                  <p:spPr bwMode="auto">
                    <a:xfrm rot="2892361" flipH="1">
                      <a:off x="1701" y="-568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>
                            <a:alpha val="17999"/>
                          </a:srgbClr>
                        </a:gs>
                        <a:gs pos="100000">
                          <a:srgbClr val="77ADFD">
                            <a:gamma/>
                            <a:shade val="46275"/>
                            <a:invGamma/>
                            <a:alpha val="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 algn="ctr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zh-CN" altLang="en-US" kern="0">
                        <a:solidFill>
                          <a:prstClr val="black"/>
                        </a:solidFill>
                        <a:latin typeface="Franklin Gothic Book"/>
                        <a:ea typeface="黑体" panose="02010609060101010101" pitchFamily="49" charset="-122"/>
                      </a:endParaRPr>
                    </a:p>
                  </p:txBody>
                </p:sp>
              </p:grpSp>
            </p:grpSp>
          </p:grpSp>
        </p:grpSp>
        <p:grpSp>
          <p:nvGrpSpPr>
            <p:cNvPr id="124" name="Group 160"/>
            <p:cNvGrpSpPr>
              <a:grpSpLocks/>
            </p:cNvGrpSpPr>
            <p:nvPr/>
          </p:nvGrpSpPr>
          <p:grpSpPr bwMode="auto">
            <a:xfrm rot="370324">
              <a:off x="1870015" y="627016"/>
              <a:ext cx="2178049" cy="3686175"/>
              <a:chOff x="1052" y="-61"/>
              <a:chExt cx="2132" cy="3607"/>
            </a:xfrm>
          </p:grpSpPr>
          <p:grpSp>
            <p:nvGrpSpPr>
              <p:cNvPr id="129" name="Group 161"/>
              <p:cNvGrpSpPr>
                <a:grpSpLocks/>
              </p:cNvGrpSpPr>
              <p:nvPr/>
            </p:nvGrpSpPr>
            <p:grpSpPr bwMode="auto">
              <a:xfrm rot="20405624" flipH="1">
                <a:off x="2087" y="-61"/>
                <a:ext cx="45" cy="3607"/>
                <a:chOff x="5305" y="-2268"/>
                <a:chExt cx="58" cy="8118"/>
              </a:xfrm>
            </p:grpSpPr>
            <p:grpSp>
              <p:nvGrpSpPr>
                <p:cNvPr id="141" name="Group 162"/>
                <p:cNvGrpSpPr>
                  <a:grpSpLocks/>
                </p:cNvGrpSpPr>
                <p:nvPr/>
              </p:nvGrpSpPr>
              <p:grpSpPr bwMode="auto">
                <a:xfrm rot="4912194">
                  <a:off x="3130" y="1814"/>
                  <a:ext cx="4400" cy="44"/>
                  <a:chOff x="-181" y="1270"/>
                  <a:chExt cx="3900" cy="136"/>
                </a:xfrm>
              </p:grpSpPr>
              <p:sp>
                <p:nvSpPr>
                  <p:cNvPr id="149" name="Rectangle 163"/>
                  <p:cNvSpPr>
                    <a:spLocks noChangeArrowheads="1"/>
                  </p:cNvSpPr>
                  <p:nvPr/>
                </p:nvSpPr>
                <p:spPr bwMode="auto">
                  <a:xfrm rot="-2892361">
                    <a:off x="1746" y="-612"/>
                    <a:ext cx="92" cy="385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77ADFD">
                          <a:alpha val="17999"/>
                        </a:srgbClr>
                      </a:gs>
                      <a:gs pos="100000">
                        <a:srgbClr val="77ADFD">
                          <a:gamma/>
                          <a:shade val="46275"/>
                          <a:invGamma/>
                          <a:alpha val="0"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 algn="ctr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kern="0">
                      <a:solidFill>
                        <a:prstClr val="black"/>
                      </a:solidFill>
                      <a:latin typeface="Franklin Gothic Book"/>
                      <a:ea typeface="黑体" panose="02010609060101010101" pitchFamily="49" charset="-122"/>
                    </a:endParaRPr>
                  </a:p>
                </p:txBody>
              </p:sp>
              <p:sp>
                <p:nvSpPr>
                  <p:cNvPr id="150" name="Rectangle 164"/>
                  <p:cNvSpPr>
                    <a:spLocks noChangeArrowheads="1"/>
                  </p:cNvSpPr>
                  <p:nvPr/>
                </p:nvSpPr>
                <p:spPr bwMode="auto">
                  <a:xfrm rot="2892361" flipH="1">
                    <a:off x="1701" y="-568"/>
                    <a:ext cx="92" cy="385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77ADFD">
                          <a:alpha val="17999"/>
                        </a:srgbClr>
                      </a:gs>
                      <a:gs pos="100000">
                        <a:srgbClr val="77ADFD">
                          <a:gamma/>
                          <a:shade val="46275"/>
                          <a:invGamma/>
                          <a:alpha val="0"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 algn="ctr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kern="0">
                      <a:solidFill>
                        <a:prstClr val="black"/>
                      </a:solidFill>
                      <a:latin typeface="Franklin Gothic Book"/>
                      <a:ea typeface="黑体" panose="02010609060101010101" pitchFamily="49" charset="-122"/>
                    </a:endParaRPr>
                  </a:p>
                </p:txBody>
              </p:sp>
            </p:grpSp>
            <p:grpSp>
              <p:nvGrpSpPr>
                <p:cNvPr id="142" name="Group 165"/>
                <p:cNvGrpSpPr>
                  <a:grpSpLocks/>
                </p:cNvGrpSpPr>
                <p:nvPr/>
              </p:nvGrpSpPr>
              <p:grpSpPr bwMode="auto">
                <a:xfrm>
                  <a:off x="5305" y="-2268"/>
                  <a:ext cx="58" cy="8118"/>
                  <a:chOff x="5305" y="-2268"/>
                  <a:chExt cx="58" cy="8118"/>
                </a:xfrm>
              </p:grpSpPr>
              <p:grpSp>
                <p:nvGrpSpPr>
                  <p:cNvPr id="143" name="Group 166"/>
                  <p:cNvGrpSpPr>
                    <a:grpSpLocks/>
                  </p:cNvGrpSpPr>
                  <p:nvPr/>
                </p:nvGrpSpPr>
                <p:grpSpPr bwMode="auto">
                  <a:xfrm rot="7938615">
                    <a:off x="3141" y="1794"/>
                    <a:ext cx="4400" cy="44"/>
                    <a:chOff x="-181" y="1270"/>
                    <a:chExt cx="3900" cy="136"/>
                  </a:xfrm>
                </p:grpSpPr>
                <p:sp>
                  <p:nvSpPr>
                    <p:cNvPr id="147" name="Rectangle 167"/>
                    <p:cNvSpPr>
                      <a:spLocks noChangeArrowheads="1"/>
                    </p:cNvSpPr>
                    <p:nvPr/>
                  </p:nvSpPr>
                  <p:spPr bwMode="auto">
                    <a:xfrm rot="-2892361">
                      <a:off x="1746" y="-612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>
                            <a:alpha val="17999"/>
                          </a:srgbClr>
                        </a:gs>
                        <a:gs pos="100000">
                          <a:srgbClr val="77ADFD">
                            <a:gamma/>
                            <a:shade val="46275"/>
                            <a:invGamma/>
                            <a:alpha val="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 algn="ctr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zh-CN" altLang="en-US" kern="0">
                        <a:solidFill>
                          <a:prstClr val="black"/>
                        </a:solidFill>
                        <a:latin typeface="Franklin Gothic Book"/>
                        <a:ea typeface="黑体" panose="02010609060101010101" pitchFamily="49" charset="-122"/>
                      </a:endParaRPr>
                    </a:p>
                  </p:txBody>
                </p:sp>
                <p:sp>
                  <p:nvSpPr>
                    <p:cNvPr id="148" name="Rectangle 168"/>
                    <p:cNvSpPr>
                      <a:spLocks noChangeArrowheads="1"/>
                    </p:cNvSpPr>
                    <p:nvPr/>
                  </p:nvSpPr>
                  <p:spPr bwMode="auto">
                    <a:xfrm rot="2892361" flipH="1">
                      <a:off x="1701" y="-568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>
                            <a:alpha val="17999"/>
                          </a:srgbClr>
                        </a:gs>
                        <a:gs pos="100000">
                          <a:srgbClr val="77ADFD">
                            <a:gamma/>
                            <a:shade val="46275"/>
                            <a:invGamma/>
                            <a:alpha val="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 algn="ctr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zh-CN" altLang="en-US" kern="0">
                        <a:solidFill>
                          <a:prstClr val="black"/>
                        </a:solidFill>
                        <a:latin typeface="Franklin Gothic Book"/>
                        <a:ea typeface="黑体" panose="02010609060101010101" pitchFamily="49" charset="-122"/>
                      </a:endParaRPr>
                    </a:p>
                  </p:txBody>
                </p:sp>
              </p:grpSp>
              <p:grpSp>
                <p:nvGrpSpPr>
                  <p:cNvPr id="144" name="Group 169"/>
                  <p:cNvGrpSpPr>
                    <a:grpSpLocks/>
                  </p:cNvGrpSpPr>
                  <p:nvPr/>
                </p:nvGrpSpPr>
                <p:grpSpPr bwMode="auto">
                  <a:xfrm rot="6247136">
                    <a:off x="1270" y="1767"/>
                    <a:ext cx="8118" cy="48"/>
                    <a:chOff x="-181" y="1270"/>
                    <a:chExt cx="3900" cy="136"/>
                  </a:xfrm>
                </p:grpSpPr>
                <p:sp>
                  <p:nvSpPr>
                    <p:cNvPr id="145" name="Rectangle 170"/>
                    <p:cNvSpPr>
                      <a:spLocks noChangeArrowheads="1"/>
                    </p:cNvSpPr>
                    <p:nvPr/>
                  </p:nvSpPr>
                  <p:spPr bwMode="auto">
                    <a:xfrm rot="-2892361">
                      <a:off x="1746" y="-612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>
                            <a:alpha val="17999"/>
                          </a:srgbClr>
                        </a:gs>
                        <a:gs pos="100000">
                          <a:srgbClr val="77ADFD">
                            <a:gamma/>
                            <a:shade val="46275"/>
                            <a:invGamma/>
                            <a:alpha val="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 algn="ctr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zh-CN" altLang="en-US" kern="0">
                        <a:solidFill>
                          <a:prstClr val="black"/>
                        </a:solidFill>
                        <a:latin typeface="Franklin Gothic Book"/>
                        <a:ea typeface="黑体" panose="02010609060101010101" pitchFamily="49" charset="-122"/>
                      </a:endParaRPr>
                    </a:p>
                  </p:txBody>
                </p:sp>
                <p:sp>
                  <p:nvSpPr>
                    <p:cNvPr id="146" name="Rectangle 171"/>
                    <p:cNvSpPr>
                      <a:spLocks noChangeArrowheads="1"/>
                    </p:cNvSpPr>
                    <p:nvPr/>
                  </p:nvSpPr>
                  <p:spPr bwMode="auto">
                    <a:xfrm rot="2892361" flipH="1">
                      <a:off x="1701" y="-568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>
                            <a:alpha val="17999"/>
                          </a:srgbClr>
                        </a:gs>
                        <a:gs pos="100000">
                          <a:srgbClr val="77ADFD">
                            <a:gamma/>
                            <a:shade val="46275"/>
                            <a:invGamma/>
                            <a:alpha val="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 algn="ctr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zh-CN" altLang="en-US" kern="0">
                        <a:solidFill>
                          <a:prstClr val="black"/>
                        </a:solidFill>
                        <a:latin typeface="Franklin Gothic Book"/>
                        <a:ea typeface="黑体" panose="02010609060101010101" pitchFamily="49" charset="-122"/>
                      </a:endParaRPr>
                    </a:p>
                  </p:txBody>
                </p:sp>
              </p:grpSp>
            </p:grpSp>
          </p:grpSp>
          <p:grpSp>
            <p:nvGrpSpPr>
              <p:cNvPr id="130" name="Group 172"/>
              <p:cNvGrpSpPr>
                <a:grpSpLocks/>
              </p:cNvGrpSpPr>
              <p:nvPr/>
            </p:nvGrpSpPr>
            <p:grpSpPr bwMode="auto">
              <a:xfrm rot="3389031">
                <a:off x="2095" y="698"/>
                <a:ext cx="46" cy="2132"/>
                <a:chOff x="5305" y="-2268"/>
                <a:chExt cx="58" cy="8118"/>
              </a:xfrm>
            </p:grpSpPr>
            <p:grpSp>
              <p:nvGrpSpPr>
                <p:cNvPr id="131" name="Group 173"/>
                <p:cNvGrpSpPr>
                  <a:grpSpLocks/>
                </p:cNvGrpSpPr>
                <p:nvPr/>
              </p:nvGrpSpPr>
              <p:grpSpPr bwMode="auto">
                <a:xfrm rot="4912194">
                  <a:off x="3130" y="1814"/>
                  <a:ext cx="4400" cy="44"/>
                  <a:chOff x="-181" y="1270"/>
                  <a:chExt cx="3900" cy="136"/>
                </a:xfrm>
              </p:grpSpPr>
              <p:sp>
                <p:nvSpPr>
                  <p:cNvPr id="139" name="Rectangle 174"/>
                  <p:cNvSpPr>
                    <a:spLocks noChangeArrowheads="1"/>
                  </p:cNvSpPr>
                  <p:nvPr/>
                </p:nvSpPr>
                <p:spPr bwMode="auto">
                  <a:xfrm rot="-2892361">
                    <a:off x="1746" y="-612"/>
                    <a:ext cx="92" cy="385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77ADFD">
                          <a:alpha val="17999"/>
                        </a:srgbClr>
                      </a:gs>
                      <a:gs pos="100000">
                        <a:srgbClr val="77ADFD">
                          <a:gamma/>
                          <a:shade val="46275"/>
                          <a:invGamma/>
                          <a:alpha val="0"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 algn="ctr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kern="0">
                      <a:solidFill>
                        <a:prstClr val="black"/>
                      </a:solidFill>
                      <a:latin typeface="Franklin Gothic Book"/>
                      <a:ea typeface="黑体" panose="02010609060101010101" pitchFamily="49" charset="-122"/>
                    </a:endParaRPr>
                  </a:p>
                </p:txBody>
              </p:sp>
              <p:sp>
                <p:nvSpPr>
                  <p:cNvPr id="140" name="Rectangle 175"/>
                  <p:cNvSpPr>
                    <a:spLocks noChangeArrowheads="1"/>
                  </p:cNvSpPr>
                  <p:nvPr/>
                </p:nvSpPr>
                <p:spPr bwMode="auto">
                  <a:xfrm rot="2892361" flipH="1">
                    <a:off x="1701" y="-568"/>
                    <a:ext cx="92" cy="385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77ADFD">
                          <a:alpha val="17999"/>
                        </a:srgbClr>
                      </a:gs>
                      <a:gs pos="100000">
                        <a:srgbClr val="77ADFD">
                          <a:gamma/>
                          <a:shade val="46275"/>
                          <a:invGamma/>
                          <a:alpha val="0"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 algn="ctr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kern="0">
                      <a:solidFill>
                        <a:prstClr val="black"/>
                      </a:solidFill>
                      <a:latin typeface="Franklin Gothic Book"/>
                      <a:ea typeface="黑体" panose="02010609060101010101" pitchFamily="49" charset="-122"/>
                    </a:endParaRPr>
                  </a:p>
                </p:txBody>
              </p:sp>
            </p:grpSp>
            <p:grpSp>
              <p:nvGrpSpPr>
                <p:cNvPr id="132" name="Group 176"/>
                <p:cNvGrpSpPr>
                  <a:grpSpLocks/>
                </p:cNvGrpSpPr>
                <p:nvPr/>
              </p:nvGrpSpPr>
              <p:grpSpPr bwMode="auto">
                <a:xfrm>
                  <a:off x="5305" y="-2268"/>
                  <a:ext cx="58" cy="8118"/>
                  <a:chOff x="5305" y="-2268"/>
                  <a:chExt cx="58" cy="8118"/>
                </a:xfrm>
              </p:grpSpPr>
              <p:grpSp>
                <p:nvGrpSpPr>
                  <p:cNvPr id="133" name="Group 177"/>
                  <p:cNvGrpSpPr>
                    <a:grpSpLocks/>
                  </p:cNvGrpSpPr>
                  <p:nvPr/>
                </p:nvGrpSpPr>
                <p:grpSpPr bwMode="auto">
                  <a:xfrm rot="7938615">
                    <a:off x="3141" y="1794"/>
                    <a:ext cx="4400" cy="44"/>
                    <a:chOff x="-181" y="1270"/>
                    <a:chExt cx="3900" cy="136"/>
                  </a:xfrm>
                </p:grpSpPr>
                <p:sp>
                  <p:nvSpPr>
                    <p:cNvPr id="137" name="Rectangle 178"/>
                    <p:cNvSpPr>
                      <a:spLocks noChangeArrowheads="1"/>
                    </p:cNvSpPr>
                    <p:nvPr/>
                  </p:nvSpPr>
                  <p:spPr bwMode="auto">
                    <a:xfrm rot="-2892361">
                      <a:off x="1746" y="-612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>
                            <a:alpha val="17999"/>
                          </a:srgbClr>
                        </a:gs>
                        <a:gs pos="100000">
                          <a:srgbClr val="77ADFD">
                            <a:gamma/>
                            <a:shade val="46275"/>
                            <a:invGamma/>
                            <a:alpha val="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 algn="ctr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zh-CN" altLang="en-US" kern="0">
                        <a:solidFill>
                          <a:prstClr val="black"/>
                        </a:solidFill>
                        <a:latin typeface="Franklin Gothic Book"/>
                        <a:ea typeface="黑体" panose="02010609060101010101" pitchFamily="49" charset="-122"/>
                      </a:endParaRPr>
                    </a:p>
                  </p:txBody>
                </p:sp>
                <p:sp>
                  <p:nvSpPr>
                    <p:cNvPr id="138" name="Rectangle 179"/>
                    <p:cNvSpPr>
                      <a:spLocks noChangeArrowheads="1"/>
                    </p:cNvSpPr>
                    <p:nvPr/>
                  </p:nvSpPr>
                  <p:spPr bwMode="auto">
                    <a:xfrm rot="2892361" flipH="1">
                      <a:off x="1701" y="-568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>
                            <a:alpha val="17999"/>
                          </a:srgbClr>
                        </a:gs>
                        <a:gs pos="100000">
                          <a:srgbClr val="77ADFD">
                            <a:gamma/>
                            <a:shade val="46275"/>
                            <a:invGamma/>
                            <a:alpha val="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 algn="ctr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zh-CN" altLang="en-US" kern="0">
                        <a:solidFill>
                          <a:prstClr val="black"/>
                        </a:solidFill>
                        <a:latin typeface="Franklin Gothic Book"/>
                        <a:ea typeface="黑体" panose="02010609060101010101" pitchFamily="49" charset="-122"/>
                      </a:endParaRPr>
                    </a:p>
                  </p:txBody>
                </p:sp>
              </p:grpSp>
              <p:grpSp>
                <p:nvGrpSpPr>
                  <p:cNvPr id="134" name="Group 180"/>
                  <p:cNvGrpSpPr>
                    <a:grpSpLocks/>
                  </p:cNvGrpSpPr>
                  <p:nvPr/>
                </p:nvGrpSpPr>
                <p:grpSpPr bwMode="auto">
                  <a:xfrm rot="6247136">
                    <a:off x="1270" y="1767"/>
                    <a:ext cx="8118" cy="48"/>
                    <a:chOff x="-181" y="1270"/>
                    <a:chExt cx="3900" cy="136"/>
                  </a:xfrm>
                </p:grpSpPr>
                <p:sp>
                  <p:nvSpPr>
                    <p:cNvPr id="135" name="Rectangle 181"/>
                    <p:cNvSpPr>
                      <a:spLocks noChangeArrowheads="1"/>
                    </p:cNvSpPr>
                    <p:nvPr/>
                  </p:nvSpPr>
                  <p:spPr bwMode="auto">
                    <a:xfrm rot="-2892361">
                      <a:off x="1746" y="-612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>
                            <a:alpha val="17999"/>
                          </a:srgbClr>
                        </a:gs>
                        <a:gs pos="100000">
                          <a:srgbClr val="77ADFD">
                            <a:gamma/>
                            <a:shade val="46275"/>
                            <a:invGamma/>
                            <a:alpha val="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 algn="ctr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zh-CN" altLang="en-US" kern="0">
                        <a:solidFill>
                          <a:prstClr val="black"/>
                        </a:solidFill>
                        <a:latin typeface="Franklin Gothic Book"/>
                        <a:ea typeface="黑体" panose="02010609060101010101" pitchFamily="49" charset="-122"/>
                      </a:endParaRPr>
                    </a:p>
                  </p:txBody>
                </p:sp>
                <p:sp>
                  <p:nvSpPr>
                    <p:cNvPr id="136" name="Rectangle 182"/>
                    <p:cNvSpPr>
                      <a:spLocks noChangeArrowheads="1"/>
                    </p:cNvSpPr>
                    <p:nvPr/>
                  </p:nvSpPr>
                  <p:spPr bwMode="auto">
                    <a:xfrm rot="2892361" flipH="1">
                      <a:off x="1701" y="-568"/>
                      <a:ext cx="92" cy="3855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77ADFD">
                            <a:alpha val="17999"/>
                          </a:srgbClr>
                        </a:gs>
                        <a:gs pos="100000">
                          <a:srgbClr val="77ADFD">
                            <a:gamma/>
                            <a:shade val="46275"/>
                            <a:invGamma/>
                            <a:alpha val="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 algn="ctr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zh-CN" altLang="en-US" kern="0">
                        <a:solidFill>
                          <a:prstClr val="black"/>
                        </a:solidFill>
                        <a:latin typeface="Franklin Gothic Book"/>
                        <a:ea typeface="黑体" panose="02010609060101010101" pitchFamily="49" charset="-122"/>
                      </a:endParaRPr>
                    </a:p>
                  </p:txBody>
                </p:sp>
              </p:grpSp>
            </p:grpSp>
          </p:grpSp>
        </p:grpSp>
        <p:grpSp>
          <p:nvGrpSpPr>
            <p:cNvPr id="125" name="Group 184"/>
            <p:cNvGrpSpPr>
              <a:grpSpLocks/>
            </p:cNvGrpSpPr>
            <p:nvPr/>
          </p:nvGrpSpPr>
          <p:grpSpPr bwMode="auto">
            <a:xfrm>
              <a:off x="2641540" y="2231978"/>
              <a:ext cx="525463" cy="525463"/>
              <a:chOff x="4088" y="2138"/>
              <a:chExt cx="331" cy="331"/>
            </a:xfrm>
          </p:grpSpPr>
          <p:sp>
            <p:nvSpPr>
              <p:cNvPr id="127" name="Oval 185"/>
              <p:cNvSpPr>
                <a:spLocks noChangeArrowheads="1"/>
              </p:cNvSpPr>
              <p:nvPr/>
            </p:nvSpPr>
            <p:spPr bwMode="auto">
              <a:xfrm>
                <a:off x="4088" y="2138"/>
                <a:ext cx="331" cy="331"/>
              </a:xfrm>
              <a:prstGeom prst="ellipse">
                <a:avLst/>
              </a:prstGeom>
              <a:gradFill rotWithShape="1">
                <a:gsLst>
                  <a:gs pos="0">
                    <a:sysClr val="window" lastClr="FFFFFF"/>
                  </a:gs>
                  <a:gs pos="100000">
                    <a:sysClr val="window" lastClr="FFFFFF">
                      <a:gamma/>
                      <a:shade val="46275"/>
                      <a:invGamma/>
                      <a:alpha val="0"/>
                    </a:sys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Franklin Gothic Book"/>
                  <a:ea typeface="黑体" panose="02010609060101010101" pitchFamily="49" charset="-122"/>
                </a:endParaRPr>
              </a:p>
            </p:txBody>
          </p:sp>
          <p:sp>
            <p:nvSpPr>
              <p:cNvPr id="128" name="Oval 186"/>
              <p:cNvSpPr>
                <a:spLocks noChangeArrowheads="1"/>
              </p:cNvSpPr>
              <p:nvPr/>
            </p:nvSpPr>
            <p:spPr bwMode="auto">
              <a:xfrm>
                <a:off x="4219" y="2268"/>
                <a:ext cx="90" cy="90"/>
              </a:xfrm>
              <a:prstGeom prst="ellipse">
                <a:avLst/>
              </a:prstGeom>
              <a:solidFill>
                <a:sysClr val="window" lastClr="FFFFFF"/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Franklin Gothic Book"/>
                  <a:ea typeface="黑体" panose="02010609060101010101" pitchFamily="49" charset="-122"/>
                </a:endParaRPr>
              </a:p>
            </p:txBody>
          </p:sp>
        </p:grpSp>
        <p:sp>
          <p:nvSpPr>
            <p:cNvPr id="126" name="Oval 202"/>
            <p:cNvSpPr>
              <a:spLocks noChangeArrowheads="1"/>
            </p:cNvSpPr>
            <p:nvPr/>
          </p:nvSpPr>
          <p:spPr bwMode="auto">
            <a:xfrm>
              <a:off x="-1000550" y="-1374850"/>
              <a:ext cx="7775575" cy="7775575"/>
            </a:xfrm>
            <a:prstGeom prst="ellipse">
              <a:avLst/>
            </a:prstGeom>
            <a:gradFill rotWithShape="1">
              <a:gsLst>
                <a:gs pos="0">
                  <a:srgbClr val="0C6DFC">
                    <a:alpha val="11000"/>
                  </a:srgbClr>
                </a:gs>
                <a:gs pos="100000">
                  <a:srgbClr val="0C6DFC">
                    <a:gamma/>
                    <a:shade val="46275"/>
                    <a:invGamma/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prstClr val="black"/>
                </a:solidFill>
                <a:latin typeface="Franklin Gothic Book"/>
                <a:ea typeface="黑体" panose="02010609060101010101" pitchFamily="49" charset="-122"/>
              </a:endParaRPr>
            </a:p>
          </p:txBody>
        </p:sp>
      </p:grpSp>
      <p:sp>
        <p:nvSpPr>
          <p:cNvPr id="200" name="椭圆 199"/>
          <p:cNvSpPr/>
          <p:nvPr/>
        </p:nvSpPr>
        <p:spPr>
          <a:xfrm>
            <a:off x="6863125" y="-3510123"/>
            <a:ext cx="8428375" cy="5244002"/>
          </a:xfrm>
          <a:prstGeom prst="ellipse">
            <a:avLst/>
          </a:prstGeom>
          <a:gradFill>
            <a:gsLst>
              <a:gs pos="0">
                <a:srgbClr val="77ADFD">
                  <a:alpha val="22000"/>
                </a:srgbClr>
              </a:gs>
              <a:gs pos="25000">
                <a:srgbClr val="7FD13B">
                  <a:lumMod val="50000"/>
                  <a:alpha val="0"/>
                </a:srgbClr>
              </a:gs>
            </a:gsLst>
            <a:lin ang="17400000" scaled="0"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Franklin Gothic Book"/>
              <a:ea typeface="黑体" panose="02010609060101010101" pitchFamily="49" charset="-122"/>
            </a:endParaRPr>
          </a:p>
        </p:txBody>
      </p:sp>
      <p:grpSp>
        <p:nvGrpSpPr>
          <p:cNvPr id="201" name="蓝闪光2"/>
          <p:cNvGrpSpPr>
            <a:grpSpLocks noChangeAspect="1"/>
          </p:cNvGrpSpPr>
          <p:nvPr/>
        </p:nvGrpSpPr>
        <p:grpSpPr>
          <a:xfrm>
            <a:off x="2517031" y="1837358"/>
            <a:ext cx="1159442" cy="1159444"/>
            <a:chOff x="3409121" y="1129105"/>
            <a:chExt cx="2639492" cy="2639508"/>
          </a:xfrm>
          <a:effectLst>
            <a:outerShdw blurRad="50800" dist="50800" dir="5400000" algn="ctr" rotWithShape="0">
              <a:srgbClr val="3F6CEB"/>
            </a:outerShdw>
          </a:effectLst>
        </p:grpSpPr>
        <p:grpSp>
          <p:nvGrpSpPr>
            <p:cNvPr id="202" name="Group 129"/>
            <p:cNvGrpSpPr>
              <a:grpSpLocks/>
            </p:cNvGrpSpPr>
            <p:nvPr/>
          </p:nvGrpSpPr>
          <p:grpSpPr bwMode="auto">
            <a:xfrm>
              <a:off x="3968076" y="1686871"/>
              <a:ext cx="1540153" cy="1540162"/>
              <a:chOff x="4445" y="1633"/>
              <a:chExt cx="2858" cy="2858"/>
            </a:xfrm>
          </p:grpSpPr>
          <p:sp>
            <p:nvSpPr>
              <p:cNvPr id="207" name="Oval 130"/>
              <p:cNvSpPr>
                <a:spLocks noChangeArrowheads="1"/>
              </p:cNvSpPr>
              <p:nvPr/>
            </p:nvSpPr>
            <p:spPr bwMode="auto">
              <a:xfrm>
                <a:off x="4445" y="1633"/>
                <a:ext cx="2858" cy="2858"/>
              </a:xfrm>
              <a:prstGeom prst="ellipse">
                <a:avLst/>
              </a:prstGeom>
              <a:gradFill rotWithShape="1">
                <a:gsLst>
                  <a:gs pos="0">
                    <a:srgbClr val="5197FD">
                      <a:alpha val="2000"/>
                    </a:srgbClr>
                  </a:gs>
                  <a:gs pos="100000">
                    <a:srgbClr val="5197FD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Franklin Gothic Book"/>
                  <a:ea typeface="黑体" panose="02010609060101010101" pitchFamily="49" charset="-122"/>
                </a:endParaRPr>
              </a:p>
            </p:txBody>
          </p:sp>
          <p:sp>
            <p:nvSpPr>
              <p:cNvPr id="208" name="Oval 131"/>
              <p:cNvSpPr>
                <a:spLocks noChangeArrowheads="1"/>
              </p:cNvSpPr>
              <p:nvPr/>
            </p:nvSpPr>
            <p:spPr bwMode="auto">
              <a:xfrm>
                <a:off x="4673" y="1905"/>
                <a:ext cx="2313" cy="2313"/>
              </a:xfrm>
              <a:prstGeom prst="ellipse">
                <a:avLst/>
              </a:prstGeom>
              <a:gradFill rotWithShape="1">
                <a:gsLst>
                  <a:gs pos="0">
                    <a:srgbClr val="5197FD">
                      <a:alpha val="8000"/>
                    </a:srgbClr>
                  </a:gs>
                  <a:gs pos="100000">
                    <a:srgbClr val="5197FD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Franklin Gothic Book"/>
                  <a:ea typeface="黑体" panose="02010609060101010101" pitchFamily="49" charset="-122"/>
                </a:endParaRPr>
              </a:p>
            </p:txBody>
          </p:sp>
          <p:sp>
            <p:nvSpPr>
              <p:cNvPr id="209" name="Oval 132"/>
              <p:cNvSpPr>
                <a:spLocks noChangeArrowheads="1"/>
              </p:cNvSpPr>
              <p:nvPr/>
            </p:nvSpPr>
            <p:spPr bwMode="auto">
              <a:xfrm>
                <a:off x="4944" y="2086"/>
                <a:ext cx="1904" cy="1904"/>
              </a:xfrm>
              <a:prstGeom prst="ellipse">
                <a:avLst/>
              </a:prstGeom>
              <a:gradFill rotWithShape="1">
                <a:gsLst>
                  <a:gs pos="0">
                    <a:srgbClr val="5197FD">
                      <a:alpha val="16000"/>
                    </a:srgbClr>
                  </a:gs>
                  <a:gs pos="100000">
                    <a:srgbClr val="5197FD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Franklin Gothic Book"/>
                  <a:ea typeface="黑体" panose="02010609060101010101" pitchFamily="49" charset="-122"/>
                </a:endParaRPr>
              </a:p>
            </p:txBody>
          </p:sp>
          <p:sp>
            <p:nvSpPr>
              <p:cNvPr id="210" name="Oval 133"/>
              <p:cNvSpPr>
                <a:spLocks noChangeArrowheads="1"/>
              </p:cNvSpPr>
              <p:nvPr/>
            </p:nvSpPr>
            <p:spPr bwMode="auto">
              <a:xfrm>
                <a:off x="5126" y="2358"/>
                <a:ext cx="1405" cy="1405"/>
              </a:xfrm>
              <a:prstGeom prst="ellipse">
                <a:avLst/>
              </a:prstGeom>
              <a:gradFill rotWithShape="1">
                <a:gsLst>
                  <a:gs pos="0">
                    <a:srgbClr val="5197FD">
                      <a:alpha val="24001"/>
                    </a:srgbClr>
                  </a:gs>
                  <a:gs pos="100000">
                    <a:srgbClr val="5197FD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Franklin Gothic Book"/>
                  <a:ea typeface="黑体" panose="02010609060101010101" pitchFamily="49" charset="-122"/>
                </a:endParaRPr>
              </a:p>
            </p:txBody>
          </p:sp>
          <p:sp>
            <p:nvSpPr>
              <p:cNvPr id="211" name="Oval 134"/>
              <p:cNvSpPr>
                <a:spLocks noChangeArrowheads="1"/>
              </p:cNvSpPr>
              <p:nvPr/>
            </p:nvSpPr>
            <p:spPr bwMode="auto">
              <a:xfrm>
                <a:off x="5398" y="2540"/>
                <a:ext cx="951" cy="951"/>
              </a:xfrm>
              <a:prstGeom prst="ellipse">
                <a:avLst/>
              </a:prstGeom>
              <a:gradFill rotWithShape="1">
                <a:gsLst>
                  <a:gs pos="0">
                    <a:srgbClr val="5197FD">
                      <a:alpha val="34000"/>
                    </a:srgbClr>
                  </a:gs>
                  <a:gs pos="100000">
                    <a:srgbClr val="5197FD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Franklin Gothic Book"/>
                  <a:ea typeface="黑体" panose="02010609060101010101" pitchFamily="49" charset="-122"/>
                </a:endParaRPr>
              </a:p>
            </p:txBody>
          </p:sp>
          <p:sp>
            <p:nvSpPr>
              <p:cNvPr id="212" name="Oval 135"/>
              <p:cNvSpPr>
                <a:spLocks noChangeArrowheads="1"/>
              </p:cNvSpPr>
              <p:nvPr/>
            </p:nvSpPr>
            <p:spPr bwMode="auto">
              <a:xfrm>
                <a:off x="5579" y="2767"/>
                <a:ext cx="588" cy="588"/>
              </a:xfrm>
              <a:prstGeom prst="ellipse">
                <a:avLst/>
              </a:prstGeom>
              <a:gradFill rotWithShape="1">
                <a:gsLst>
                  <a:gs pos="0">
                    <a:srgbClr val="5197FD">
                      <a:alpha val="44000"/>
                    </a:srgbClr>
                  </a:gs>
                  <a:gs pos="100000">
                    <a:srgbClr val="5197FD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Franklin Gothic Book"/>
                  <a:ea typeface="黑体" panose="02010609060101010101" pitchFamily="49" charset="-122"/>
                </a:endParaRPr>
              </a:p>
            </p:txBody>
          </p:sp>
          <p:sp>
            <p:nvSpPr>
              <p:cNvPr id="213" name="Oval 136"/>
              <p:cNvSpPr>
                <a:spLocks noChangeArrowheads="1"/>
              </p:cNvSpPr>
              <p:nvPr/>
            </p:nvSpPr>
            <p:spPr bwMode="auto">
              <a:xfrm>
                <a:off x="5670" y="2857"/>
                <a:ext cx="406" cy="406"/>
              </a:xfrm>
              <a:prstGeom prst="ellipse">
                <a:avLst/>
              </a:prstGeom>
              <a:gradFill rotWithShape="1">
                <a:gsLst>
                  <a:gs pos="0">
                    <a:srgbClr val="5197FD">
                      <a:alpha val="56000"/>
                    </a:srgbClr>
                  </a:gs>
                  <a:gs pos="100000">
                    <a:srgbClr val="5197FD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Franklin Gothic Book"/>
                  <a:ea typeface="黑体" panose="02010609060101010101" pitchFamily="49" charset="-122"/>
                </a:endParaRPr>
              </a:p>
            </p:txBody>
          </p:sp>
        </p:grpSp>
        <p:grpSp>
          <p:nvGrpSpPr>
            <p:cNvPr id="203" name="Group 184"/>
            <p:cNvGrpSpPr>
              <a:grpSpLocks/>
            </p:cNvGrpSpPr>
            <p:nvPr/>
          </p:nvGrpSpPr>
          <p:grpSpPr bwMode="auto">
            <a:xfrm>
              <a:off x="4527447" y="2283967"/>
              <a:ext cx="392852" cy="392854"/>
              <a:chOff x="3869" y="2009"/>
              <a:chExt cx="729" cy="729"/>
            </a:xfrm>
          </p:grpSpPr>
          <p:sp>
            <p:nvSpPr>
              <p:cNvPr id="205" name="Oval 185"/>
              <p:cNvSpPr>
                <a:spLocks noChangeArrowheads="1"/>
              </p:cNvSpPr>
              <p:nvPr/>
            </p:nvSpPr>
            <p:spPr bwMode="auto">
              <a:xfrm>
                <a:off x="3869" y="2009"/>
                <a:ext cx="729" cy="729"/>
              </a:xfrm>
              <a:prstGeom prst="ellipse">
                <a:avLst/>
              </a:prstGeom>
              <a:gradFill rotWithShape="1">
                <a:gsLst>
                  <a:gs pos="0">
                    <a:sysClr val="window" lastClr="FFFFFF"/>
                  </a:gs>
                  <a:gs pos="100000">
                    <a:sysClr val="window" lastClr="FFFFFF">
                      <a:gamma/>
                      <a:shade val="46275"/>
                      <a:invGamma/>
                      <a:alpha val="0"/>
                    </a:sys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Franklin Gothic Book"/>
                  <a:ea typeface="黑体" panose="02010609060101010101" pitchFamily="49" charset="-122"/>
                </a:endParaRPr>
              </a:p>
            </p:txBody>
          </p:sp>
          <p:sp>
            <p:nvSpPr>
              <p:cNvPr id="206" name="Oval 186"/>
              <p:cNvSpPr>
                <a:spLocks noChangeArrowheads="1"/>
              </p:cNvSpPr>
              <p:nvPr/>
            </p:nvSpPr>
            <p:spPr bwMode="auto">
              <a:xfrm>
                <a:off x="4179" y="2308"/>
                <a:ext cx="90" cy="90"/>
              </a:xfrm>
              <a:prstGeom prst="ellipse">
                <a:avLst/>
              </a:prstGeom>
              <a:solidFill>
                <a:sysClr val="window" lastClr="FFFFFF"/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Franklin Gothic Book"/>
                  <a:ea typeface="黑体" panose="02010609060101010101" pitchFamily="49" charset="-122"/>
                </a:endParaRPr>
              </a:p>
            </p:txBody>
          </p:sp>
        </p:grpSp>
        <p:sp>
          <p:nvSpPr>
            <p:cNvPr id="204" name="Oval 202"/>
            <p:cNvSpPr>
              <a:spLocks noChangeArrowheads="1"/>
            </p:cNvSpPr>
            <p:nvPr/>
          </p:nvSpPr>
          <p:spPr bwMode="auto">
            <a:xfrm>
              <a:off x="3409121" y="1129105"/>
              <a:ext cx="2639492" cy="2639508"/>
            </a:xfrm>
            <a:prstGeom prst="ellipse">
              <a:avLst/>
            </a:prstGeom>
            <a:gradFill rotWithShape="1">
              <a:gsLst>
                <a:gs pos="0">
                  <a:srgbClr val="0C6DFC">
                    <a:alpha val="11000"/>
                  </a:srgbClr>
                </a:gs>
                <a:gs pos="100000">
                  <a:srgbClr val="0C6DFC">
                    <a:gamma/>
                    <a:shade val="46275"/>
                    <a:invGamma/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prstClr val="black"/>
                </a:solidFill>
                <a:latin typeface="Franklin Gothic Book"/>
                <a:ea typeface="黑体" panose="02010609060101010101" pitchFamily="49" charset="-122"/>
              </a:endParaRPr>
            </a:p>
          </p:txBody>
        </p:sp>
      </p:grpSp>
      <p:grpSp>
        <p:nvGrpSpPr>
          <p:cNvPr id="214" name="蓝闪光2"/>
          <p:cNvGrpSpPr>
            <a:grpSpLocks noChangeAspect="1"/>
          </p:cNvGrpSpPr>
          <p:nvPr/>
        </p:nvGrpSpPr>
        <p:grpSpPr>
          <a:xfrm>
            <a:off x="3570323" y="1624302"/>
            <a:ext cx="1159442" cy="1159444"/>
            <a:chOff x="3409121" y="1129105"/>
            <a:chExt cx="2639492" cy="2639508"/>
          </a:xfrm>
          <a:effectLst>
            <a:outerShdw blurRad="50800" dist="50800" dir="5400000" algn="ctr" rotWithShape="0">
              <a:srgbClr val="3F6CEB"/>
            </a:outerShdw>
          </a:effectLst>
        </p:grpSpPr>
        <p:grpSp>
          <p:nvGrpSpPr>
            <p:cNvPr id="215" name="Group 129"/>
            <p:cNvGrpSpPr>
              <a:grpSpLocks/>
            </p:cNvGrpSpPr>
            <p:nvPr/>
          </p:nvGrpSpPr>
          <p:grpSpPr bwMode="auto">
            <a:xfrm>
              <a:off x="3968076" y="1686871"/>
              <a:ext cx="1540153" cy="1540162"/>
              <a:chOff x="4445" y="1633"/>
              <a:chExt cx="2858" cy="2858"/>
            </a:xfrm>
          </p:grpSpPr>
          <p:sp>
            <p:nvSpPr>
              <p:cNvPr id="220" name="Oval 130"/>
              <p:cNvSpPr>
                <a:spLocks noChangeArrowheads="1"/>
              </p:cNvSpPr>
              <p:nvPr/>
            </p:nvSpPr>
            <p:spPr bwMode="auto">
              <a:xfrm>
                <a:off x="4445" y="1633"/>
                <a:ext cx="2858" cy="2858"/>
              </a:xfrm>
              <a:prstGeom prst="ellipse">
                <a:avLst/>
              </a:prstGeom>
              <a:gradFill rotWithShape="1">
                <a:gsLst>
                  <a:gs pos="0">
                    <a:srgbClr val="5197FD">
                      <a:alpha val="2000"/>
                    </a:srgbClr>
                  </a:gs>
                  <a:gs pos="100000">
                    <a:srgbClr val="5197FD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Franklin Gothic Book"/>
                  <a:ea typeface="黑体" panose="02010609060101010101" pitchFamily="49" charset="-122"/>
                </a:endParaRPr>
              </a:p>
            </p:txBody>
          </p:sp>
          <p:sp>
            <p:nvSpPr>
              <p:cNvPr id="221" name="Oval 131"/>
              <p:cNvSpPr>
                <a:spLocks noChangeArrowheads="1"/>
              </p:cNvSpPr>
              <p:nvPr/>
            </p:nvSpPr>
            <p:spPr bwMode="auto">
              <a:xfrm>
                <a:off x="4673" y="1905"/>
                <a:ext cx="2313" cy="2313"/>
              </a:xfrm>
              <a:prstGeom prst="ellipse">
                <a:avLst/>
              </a:prstGeom>
              <a:gradFill rotWithShape="1">
                <a:gsLst>
                  <a:gs pos="0">
                    <a:srgbClr val="5197FD">
                      <a:alpha val="8000"/>
                    </a:srgbClr>
                  </a:gs>
                  <a:gs pos="100000">
                    <a:srgbClr val="5197FD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Franklin Gothic Book"/>
                  <a:ea typeface="黑体" panose="02010609060101010101" pitchFamily="49" charset="-122"/>
                </a:endParaRPr>
              </a:p>
            </p:txBody>
          </p:sp>
          <p:sp>
            <p:nvSpPr>
              <p:cNvPr id="222" name="Oval 132"/>
              <p:cNvSpPr>
                <a:spLocks noChangeArrowheads="1"/>
              </p:cNvSpPr>
              <p:nvPr/>
            </p:nvSpPr>
            <p:spPr bwMode="auto">
              <a:xfrm>
                <a:off x="4944" y="2086"/>
                <a:ext cx="1904" cy="1904"/>
              </a:xfrm>
              <a:prstGeom prst="ellipse">
                <a:avLst/>
              </a:prstGeom>
              <a:gradFill rotWithShape="1">
                <a:gsLst>
                  <a:gs pos="0">
                    <a:srgbClr val="5197FD">
                      <a:alpha val="16000"/>
                    </a:srgbClr>
                  </a:gs>
                  <a:gs pos="100000">
                    <a:srgbClr val="5197FD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Franklin Gothic Book"/>
                  <a:ea typeface="黑体" panose="02010609060101010101" pitchFamily="49" charset="-122"/>
                </a:endParaRPr>
              </a:p>
            </p:txBody>
          </p:sp>
          <p:sp>
            <p:nvSpPr>
              <p:cNvPr id="223" name="Oval 133"/>
              <p:cNvSpPr>
                <a:spLocks noChangeArrowheads="1"/>
              </p:cNvSpPr>
              <p:nvPr/>
            </p:nvSpPr>
            <p:spPr bwMode="auto">
              <a:xfrm>
                <a:off x="5126" y="2358"/>
                <a:ext cx="1405" cy="1405"/>
              </a:xfrm>
              <a:prstGeom prst="ellipse">
                <a:avLst/>
              </a:prstGeom>
              <a:gradFill rotWithShape="1">
                <a:gsLst>
                  <a:gs pos="0">
                    <a:srgbClr val="5197FD">
                      <a:alpha val="24001"/>
                    </a:srgbClr>
                  </a:gs>
                  <a:gs pos="100000">
                    <a:srgbClr val="5197FD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Franklin Gothic Book"/>
                  <a:ea typeface="黑体" panose="02010609060101010101" pitchFamily="49" charset="-122"/>
                </a:endParaRPr>
              </a:p>
            </p:txBody>
          </p:sp>
          <p:sp>
            <p:nvSpPr>
              <p:cNvPr id="224" name="Oval 134"/>
              <p:cNvSpPr>
                <a:spLocks noChangeArrowheads="1"/>
              </p:cNvSpPr>
              <p:nvPr/>
            </p:nvSpPr>
            <p:spPr bwMode="auto">
              <a:xfrm>
                <a:off x="5398" y="2540"/>
                <a:ext cx="951" cy="951"/>
              </a:xfrm>
              <a:prstGeom prst="ellipse">
                <a:avLst/>
              </a:prstGeom>
              <a:gradFill rotWithShape="1">
                <a:gsLst>
                  <a:gs pos="0">
                    <a:srgbClr val="5197FD">
                      <a:alpha val="34000"/>
                    </a:srgbClr>
                  </a:gs>
                  <a:gs pos="100000">
                    <a:srgbClr val="5197FD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Franklin Gothic Book"/>
                  <a:ea typeface="黑体" panose="02010609060101010101" pitchFamily="49" charset="-122"/>
                </a:endParaRPr>
              </a:p>
            </p:txBody>
          </p:sp>
          <p:sp>
            <p:nvSpPr>
              <p:cNvPr id="225" name="Oval 135"/>
              <p:cNvSpPr>
                <a:spLocks noChangeArrowheads="1"/>
              </p:cNvSpPr>
              <p:nvPr/>
            </p:nvSpPr>
            <p:spPr bwMode="auto">
              <a:xfrm>
                <a:off x="5579" y="2767"/>
                <a:ext cx="588" cy="588"/>
              </a:xfrm>
              <a:prstGeom prst="ellipse">
                <a:avLst/>
              </a:prstGeom>
              <a:gradFill rotWithShape="1">
                <a:gsLst>
                  <a:gs pos="0">
                    <a:srgbClr val="5197FD">
                      <a:alpha val="44000"/>
                    </a:srgbClr>
                  </a:gs>
                  <a:gs pos="100000">
                    <a:srgbClr val="5197FD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Franklin Gothic Book"/>
                  <a:ea typeface="黑体" panose="02010609060101010101" pitchFamily="49" charset="-122"/>
                </a:endParaRPr>
              </a:p>
            </p:txBody>
          </p:sp>
          <p:sp>
            <p:nvSpPr>
              <p:cNvPr id="226" name="Oval 136"/>
              <p:cNvSpPr>
                <a:spLocks noChangeArrowheads="1"/>
              </p:cNvSpPr>
              <p:nvPr/>
            </p:nvSpPr>
            <p:spPr bwMode="auto">
              <a:xfrm>
                <a:off x="5670" y="2857"/>
                <a:ext cx="406" cy="406"/>
              </a:xfrm>
              <a:prstGeom prst="ellipse">
                <a:avLst/>
              </a:prstGeom>
              <a:gradFill rotWithShape="1">
                <a:gsLst>
                  <a:gs pos="0">
                    <a:srgbClr val="5197FD">
                      <a:alpha val="56000"/>
                    </a:srgbClr>
                  </a:gs>
                  <a:gs pos="100000">
                    <a:srgbClr val="5197FD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Franklin Gothic Book"/>
                  <a:ea typeface="黑体" panose="02010609060101010101" pitchFamily="49" charset="-122"/>
                </a:endParaRPr>
              </a:p>
            </p:txBody>
          </p:sp>
        </p:grpSp>
        <p:grpSp>
          <p:nvGrpSpPr>
            <p:cNvPr id="216" name="Group 184"/>
            <p:cNvGrpSpPr>
              <a:grpSpLocks/>
            </p:cNvGrpSpPr>
            <p:nvPr/>
          </p:nvGrpSpPr>
          <p:grpSpPr bwMode="auto">
            <a:xfrm>
              <a:off x="4527447" y="2283967"/>
              <a:ext cx="392852" cy="392854"/>
              <a:chOff x="3869" y="2009"/>
              <a:chExt cx="729" cy="729"/>
            </a:xfrm>
          </p:grpSpPr>
          <p:sp>
            <p:nvSpPr>
              <p:cNvPr id="218" name="Oval 185"/>
              <p:cNvSpPr>
                <a:spLocks noChangeArrowheads="1"/>
              </p:cNvSpPr>
              <p:nvPr/>
            </p:nvSpPr>
            <p:spPr bwMode="auto">
              <a:xfrm>
                <a:off x="3869" y="2009"/>
                <a:ext cx="729" cy="729"/>
              </a:xfrm>
              <a:prstGeom prst="ellipse">
                <a:avLst/>
              </a:prstGeom>
              <a:gradFill rotWithShape="1">
                <a:gsLst>
                  <a:gs pos="0">
                    <a:sysClr val="window" lastClr="FFFFFF"/>
                  </a:gs>
                  <a:gs pos="100000">
                    <a:sysClr val="window" lastClr="FFFFFF">
                      <a:gamma/>
                      <a:shade val="46275"/>
                      <a:invGamma/>
                      <a:alpha val="0"/>
                    </a:sys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Franklin Gothic Book"/>
                  <a:ea typeface="黑体" panose="02010609060101010101" pitchFamily="49" charset="-122"/>
                </a:endParaRPr>
              </a:p>
            </p:txBody>
          </p:sp>
          <p:sp>
            <p:nvSpPr>
              <p:cNvPr id="219" name="Oval 186"/>
              <p:cNvSpPr>
                <a:spLocks noChangeArrowheads="1"/>
              </p:cNvSpPr>
              <p:nvPr/>
            </p:nvSpPr>
            <p:spPr bwMode="auto">
              <a:xfrm>
                <a:off x="4179" y="2308"/>
                <a:ext cx="90" cy="90"/>
              </a:xfrm>
              <a:prstGeom prst="ellipse">
                <a:avLst/>
              </a:prstGeom>
              <a:solidFill>
                <a:sysClr val="window" lastClr="FFFFFF"/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Franklin Gothic Book"/>
                  <a:ea typeface="黑体" panose="02010609060101010101" pitchFamily="49" charset="-122"/>
                </a:endParaRPr>
              </a:p>
            </p:txBody>
          </p:sp>
        </p:grpSp>
        <p:sp>
          <p:nvSpPr>
            <p:cNvPr id="217" name="Oval 202"/>
            <p:cNvSpPr>
              <a:spLocks noChangeArrowheads="1"/>
            </p:cNvSpPr>
            <p:nvPr/>
          </p:nvSpPr>
          <p:spPr bwMode="auto">
            <a:xfrm>
              <a:off x="3409121" y="1129105"/>
              <a:ext cx="2639492" cy="2639508"/>
            </a:xfrm>
            <a:prstGeom prst="ellipse">
              <a:avLst/>
            </a:prstGeom>
            <a:gradFill rotWithShape="1">
              <a:gsLst>
                <a:gs pos="0">
                  <a:srgbClr val="0C6DFC">
                    <a:alpha val="11000"/>
                  </a:srgbClr>
                </a:gs>
                <a:gs pos="100000">
                  <a:srgbClr val="0C6DFC">
                    <a:gamma/>
                    <a:shade val="46275"/>
                    <a:invGamma/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prstClr val="black"/>
                </a:solidFill>
                <a:latin typeface="Franklin Gothic Book"/>
                <a:ea typeface="黑体" panose="02010609060101010101" pitchFamily="49" charset="-122"/>
              </a:endParaRPr>
            </a:p>
          </p:txBody>
        </p:sp>
      </p:grpSp>
      <p:grpSp>
        <p:nvGrpSpPr>
          <p:cNvPr id="227" name="蓝闪光2"/>
          <p:cNvGrpSpPr>
            <a:grpSpLocks noChangeAspect="1"/>
          </p:cNvGrpSpPr>
          <p:nvPr/>
        </p:nvGrpSpPr>
        <p:grpSpPr>
          <a:xfrm>
            <a:off x="4565760" y="1496480"/>
            <a:ext cx="1159442" cy="1159444"/>
            <a:chOff x="3409121" y="1129105"/>
            <a:chExt cx="2639492" cy="2639508"/>
          </a:xfrm>
          <a:effectLst>
            <a:outerShdw blurRad="50800" dist="50800" dir="5400000" algn="ctr" rotWithShape="0">
              <a:srgbClr val="3F6CEB"/>
            </a:outerShdw>
          </a:effectLst>
        </p:grpSpPr>
        <p:grpSp>
          <p:nvGrpSpPr>
            <p:cNvPr id="228" name="Group 129"/>
            <p:cNvGrpSpPr>
              <a:grpSpLocks/>
            </p:cNvGrpSpPr>
            <p:nvPr/>
          </p:nvGrpSpPr>
          <p:grpSpPr bwMode="auto">
            <a:xfrm>
              <a:off x="3968076" y="1686871"/>
              <a:ext cx="1540153" cy="1540162"/>
              <a:chOff x="4445" y="1633"/>
              <a:chExt cx="2858" cy="2858"/>
            </a:xfrm>
          </p:grpSpPr>
          <p:sp>
            <p:nvSpPr>
              <p:cNvPr id="233" name="Oval 130"/>
              <p:cNvSpPr>
                <a:spLocks noChangeArrowheads="1"/>
              </p:cNvSpPr>
              <p:nvPr/>
            </p:nvSpPr>
            <p:spPr bwMode="auto">
              <a:xfrm>
                <a:off x="4445" y="1633"/>
                <a:ext cx="2858" cy="2858"/>
              </a:xfrm>
              <a:prstGeom prst="ellipse">
                <a:avLst/>
              </a:prstGeom>
              <a:gradFill rotWithShape="1">
                <a:gsLst>
                  <a:gs pos="0">
                    <a:srgbClr val="5197FD">
                      <a:alpha val="2000"/>
                    </a:srgbClr>
                  </a:gs>
                  <a:gs pos="100000">
                    <a:srgbClr val="5197FD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Franklin Gothic Book"/>
                  <a:ea typeface="黑体" panose="02010609060101010101" pitchFamily="49" charset="-122"/>
                </a:endParaRPr>
              </a:p>
            </p:txBody>
          </p:sp>
          <p:sp>
            <p:nvSpPr>
              <p:cNvPr id="234" name="Oval 131"/>
              <p:cNvSpPr>
                <a:spLocks noChangeArrowheads="1"/>
              </p:cNvSpPr>
              <p:nvPr/>
            </p:nvSpPr>
            <p:spPr bwMode="auto">
              <a:xfrm>
                <a:off x="4673" y="1905"/>
                <a:ext cx="2313" cy="2313"/>
              </a:xfrm>
              <a:prstGeom prst="ellipse">
                <a:avLst/>
              </a:prstGeom>
              <a:gradFill rotWithShape="1">
                <a:gsLst>
                  <a:gs pos="0">
                    <a:srgbClr val="5197FD">
                      <a:alpha val="8000"/>
                    </a:srgbClr>
                  </a:gs>
                  <a:gs pos="100000">
                    <a:srgbClr val="5197FD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Franklin Gothic Book"/>
                  <a:ea typeface="黑体" panose="02010609060101010101" pitchFamily="49" charset="-122"/>
                </a:endParaRPr>
              </a:p>
            </p:txBody>
          </p:sp>
          <p:sp>
            <p:nvSpPr>
              <p:cNvPr id="235" name="Oval 132"/>
              <p:cNvSpPr>
                <a:spLocks noChangeArrowheads="1"/>
              </p:cNvSpPr>
              <p:nvPr/>
            </p:nvSpPr>
            <p:spPr bwMode="auto">
              <a:xfrm>
                <a:off x="4944" y="2086"/>
                <a:ext cx="1904" cy="1904"/>
              </a:xfrm>
              <a:prstGeom prst="ellipse">
                <a:avLst/>
              </a:prstGeom>
              <a:gradFill rotWithShape="1">
                <a:gsLst>
                  <a:gs pos="0">
                    <a:srgbClr val="5197FD">
                      <a:alpha val="16000"/>
                    </a:srgbClr>
                  </a:gs>
                  <a:gs pos="100000">
                    <a:srgbClr val="5197FD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Franklin Gothic Book"/>
                  <a:ea typeface="黑体" panose="02010609060101010101" pitchFamily="49" charset="-122"/>
                </a:endParaRPr>
              </a:p>
            </p:txBody>
          </p:sp>
          <p:sp>
            <p:nvSpPr>
              <p:cNvPr id="236" name="Oval 133"/>
              <p:cNvSpPr>
                <a:spLocks noChangeArrowheads="1"/>
              </p:cNvSpPr>
              <p:nvPr/>
            </p:nvSpPr>
            <p:spPr bwMode="auto">
              <a:xfrm>
                <a:off x="5126" y="2358"/>
                <a:ext cx="1405" cy="1405"/>
              </a:xfrm>
              <a:prstGeom prst="ellipse">
                <a:avLst/>
              </a:prstGeom>
              <a:gradFill rotWithShape="1">
                <a:gsLst>
                  <a:gs pos="0">
                    <a:srgbClr val="5197FD">
                      <a:alpha val="24001"/>
                    </a:srgbClr>
                  </a:gs>
                  <a:gs pos="100000">
                    <a:srgbClr val="5197FD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Franklin Gothic Book"/>
                  <a:ea typeface="黑体" panose="02010609060101010101" pitchFamily="49" charset="-122"/>
                </a:endParaRPr>
              </a:p>
            </p:txBody>
          </p:sp>
          <p:sp>
            <p:nvSpPr>
              <p:cNvPr id="237" name="Oval 134"/>
              <p:cNvSpPr>
                <a:spLocks noChangeArrowheads="1"/>
              </p:cNvSpPr>
              <p:nvPr/>
            </p:nvSpPr>
            <p:spPr bwMode="auto">
              <a:xfrm>
                <a:off x="5398" y="2540"/>
                <a:ext cx="951" cy="951"/>
              </a:xfrm>
              <a:prstGeom prst="ellipse">
                <a:avLst/>
              </a:prstGeom>
              <a:gradFill rotWithShape="1">
                <a:gsLst>
                  <a:gs pos="0">
                    <a:srgbClr val="5197FD">
                      <a:alpha val="34000"/>
                    </a:srgbClr>
                  </a:gs>
                  <a:gs pos="100000">
                    <a:srgbClr val="5197FD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Franklin Gothic Book"/>
                  <a:ea typeface="黑体" panose="02010609060101010101" pitchFamily="49" charset="-122"/>
                </a:endParaRPr>
              </a:p>
            </p:txBody>
          </p:sp>
          <p:sp>
            <p:nvSpPr>
              <p:cNvPr id="238" name="Oval 135"/>
              <p:cNvSpPr>
                <a:spLocks noChangeArrowheads="1"/>
              </p:cNvSpPr>
              <p:nvPr/>
            </p:nvSpPr>
            <p:spPr bwMode="auto">
              <a:xfrm>
                <a:off x="5579" y="2767"/>
                <a:ext cx="588" cy="588"/>
              </a:xfrm>
              <a:prstGeom prst="ellipse">
                <a:avLst/>
              </a:prstGeom>
              <a:gradFill rotWithShape="1">
                <a:gsLst>
                  <a:gs pos="0">
                    <a:srgbClr val="5197FD">
                      <a:alpha val="44000"/>
                    </a:srgbClr>
                  </a:gs>
                  <a:gs pos="100000">
                    <a:srgbClr val="5197FD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Franklin Gothic Book"/>
                  <a:ea typeface="黑体" panose="02010609060101010101" pitchFamily="49" charset="-122"/>
                </a:endParaRPr>
              </a:p>
            </p:txBody>
          </p:sp>
          <p:sp>
            <p:nvSpPr>
              <p:cNvPr id="239" name="Oval 136"/>
              <p:cNvSpPr>
                <a:spLocks noChangeArrowheads="1"/>
              </p:cNvSpPr>
              <p:nvPr/>
            </p:nvSpPr>
            <p:spPr bwMode="auto">
              <a:xfrm>
                <a:off x="5670" y="2857"/>
                <a:ext cx="406" cy="406"/>
              </a:xfrm>
              <a:prstGeom prst="ellipse">
                <a:avLst/>
              </a:prstGeom>
              <a:gradFill rotWithShape="1">
                <a:gsLst>
                  <a:gs pos="0">
                    <a:srgbClr val="5197FD">
                      <a:alpha val="56000"/>
                    </a:srgbClr>
                  </a:gs>
                  <a:gs pos="100000">
                    <a:srgbClr val="5197FD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Franklin Gothic Book"/>
                  <a:ea typeface="黑体" panose="02010609060101010101" pitchFamily="49" charset="-122"/>
                </a:endParaRPr>
              </a:p>
            </p:txBody>
          </p:sp>
        </p:grpSp>
        <p:grpSp>
          <p:nvGrpSpPr>
            <p:cNvPr id="229" name="Group 184"/>
            <p:cNvGrpSpPr>
              <a:grpSpLocks/>
            </p:cNvGrpSpPr>
            <p:nvPr/>
          </p:nvGrpSpPr>
          <p:grpSpPr bwMode="auto">
            <a:xfrm>
              <a:off x="4527447" y="2283967"/>
              <a:ext cx="392852" cy="392854"/>
              <a:chOff x="3869" y="2009"/>
              <a:chExt cx="729" cy="729"/>
            </a:xfrm>
          </p:grpSpPr>
          <p:sp>
            <p:nvSpPr>
              <p:cNvPr id="231" name="Oval 185"/>
              <p:cNvSpPr>
                <a:spLocks noChangeArrowheads="1"/>
              </p:cNvSpPr>
              <p:nvPr/>
            </p:nvSpPr>
            <p:spPr bwMode="auto">
              <a:xfrm>
                <a:off x="3869" y="2009"/>
                <a:ext cx="729" cy="729"/>
              </a:xfrm>
              <a:prstGeom prst="ellipse">
                <a:avLst/>
              </a:prstGeom>
              <a:gradFill rotWithShape="1">
                <a:gsLst>
                  <a:gs pos="0">
                    <a:sysClr val="window" lastClr="FFFFFF"/>
                  </a:gs>
                  <a:gs pos="100000">
                    <a:sysClr val="window" lastClr="FFFFFF">
                      <a:gamma/>
                      <a:shade val="46275"/>
                      <a:invGamma/>
                      <a:alpha val="0"/>
                    </a:sys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Franklin Gothic Book"/>
                  <a:ea typeface="黑体" panose="02010609060101010101" pitchFamily="49" charset="-122"/>
                </a:endParaRPr>
              </a:p>
            </p:txBody>
          </p:sp>
          <p:sp>
            <p:nvSpPr>
              <p:cNvPr id="232" name="Oval 186"/>
              <p:cNvSpPr>
                <a:spLocks noChangeArrowheads="1"/>
              </p:cNvSpPr>
              <p:nvPr/>
            </p:nvSpPr>
            <p:spPr bwMode="auto">
              <a:xfrm>
                <a:off x="4179" y="2308"/>
                <a:ext cx="90" cy="90"/>
              </a:xfrm>
              <a:prstGeom prst="ellipse">
                <a:avLst/>
              </a:prstGeom>
              <a:solidFill>
                <a:sysClr val="window" lastClr="FFFFFF"/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Franklin Gothic Book"/>
                  <a:ea typeface="黑体" panose="02010609060101010101" pitchFamily="49" charset="-122"/>
                </a:endParaRPr>
              </a:p>
            </p:txBody>
          </p:sp>
        </p:grpSp>
        <p:sp>
          <p:nvSpPr>
            <p:cNvPr id="230" name="Oval 202"/>
            <p:cNvSpPr>
              <a:spLocks noChangeArrowheads="1"/>
            </p:cNvSpPr>
            <p:nvPr/>
          </p:nvSpPr>
          <p:spPr bwMode="auto">
            <a:xfrm>
              <a:off x="3409121" y="1129105"/>
              <a:ext cx="2639492" cy="2639508"/>
            </a:xfrm>
            <a:prstGeom prst="ellipse">
              <a:avLst/>
            </a:prstGeom>
            <a:gradFill rotWithShape="1">
              <a:gsLst>
                <a:gs pos="0">
                  <a:srgbClr val="0C6DFC">
                    <a:alpha val="11000"/>
                  </a:srgbClr>
                </a:gs>
                <a:gs pos="100000">
                  <a:srgbClr val="0C6DFC">
                    <a:gamma/>
                    <a:shade val="46275"/>
                    <a:invGamma/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prstClr val="black"/>
                </a:solidFill>
                <a:latin typeface="Franklin Gothic Book"/>
                <a:ea typeface="黑体" panose="02010609060101010101" pitchFamily="49" charset="-122"/>
              </a:endParaRPr>
            </a:p>
          </p:txBody>
        </p:sp>
      </p:grpSp>
      <p:grpSp>
        <p:nvGrpSpPr>
          <p:cNvPr id="240" name="蓝闪光2"/>
          <p:cNvGrpSpPr>
            <a:grpSpLocks noChangeAspect="1"/>
          </p:cNvGrpSpPr>
          <p:nvPr/>
        </p:nvGrpSpPr>
        <p:grpSpPr>
          <a:xfrm>
            <a:off x="5537959" y="1462744"/>
            <a:ext cx="1159442" cy="1159444"/>
            <a:chOff x="3409121" y="1129105"/>
            <a:chExt cx="2639492" cy="2639508"/>
          </a:xfrm>
          <a:effectLst>
            <a:outerShdw blurRad="50800" dist="50800" dir="5400000" algn="ctr" rotWithShape="0">
              <a:srgbClr val="3F6CEB"/>
            </a:outerShdw>
          </a:effectLst>
        </p:grpSpPr>
        <p:grpSp>
          <p:nvGrpSpPr>
            <p:cNvPr id="241" name="Group 129"/>
            <p:cNvGrpSpPr>
              <a:grpSpLocks/>
            </p:cNvGrpSpPr>
            <p:nvPr/>
          </p:nvGrpSpPr>
          <p:grpSpPr bwMode="auto">
            <a:xfrm>
              <a:off x="3968076" y="1686871"/>
              <a:ext cx="1540153" cy="1540162"/>
              <a:chOff x="4445" y="1633"/>
              <a:chExt cx="2858" cy="2858"/>
            </a:xfrm>
          </p:grpSpPr>
          <p:sp>
            <p:nvSpPr>
              <p:cNvPr id="246" name="Oval 130"/>
              <p:cNvSpPr>
                <a:spLocks noChangeArrowheads="1"/>
              </p:cNvSpPr>
              <p:nvPr/>
            </p:nvSpPr>
            <p:spPr bwMode="auto">
              <a:xfrm>
                <a:off x="4445" y="1633"/>
                <a:ext cx="2858" cy="2858"/>
              </a:xfrm>
              <a:prstGeom prst="ellipse">
                <a:avLst/>
              </a:prstGeom>
              <a:gradFill rotWithShape="1">
                <a:gsLst>
                  <a:gs pos="0">
                    <a:srgbClr val="5197FD">
                      <a:alpha val="2000"/>
                    </a:srgbClr>
                  </a:gs>
                  <a:gs pos="100000">
                    <a:srgbClr val="5197FD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Franklin Gothic Book"/>
                  <a:ea typeface="黑体" panose="02010609060101010101" pitchFamily="49" charset="-122"/>
                </a:endParaRPr>
              </a:p>
            </p:txBody>
          </p:sp>
          <p:sp>
            <p:nvSpPr>
              <p:cNvPr id="247" name="Oval 131"/>
              <p:cNvSpPr>
                <a:spLocks noChangeArrowheads="1"/>
              </p:cNvSpPr>
              <p:nvPr/>
            </p:nvSpPr>
            <p:spPr bwMode="auto">
              <a:xfrm>
                <a:off x="4673" y="1905"/>
                <a:ext cx="2313" cy="2313"/>
              </a:xfrm>
              <a:prstGeom prst="ellipse">
                <a:avLst/>
              </a:prstGeom>
              <a:gradFill rotWithShape="1">
                <a:gsLst>
                  <a:gs pos="0">
                    <a:srgbClr val="5197FD">
                      <a:alpha val="8000"/>
                    </a:srgbClr>
                  </a:gs>
                  <a:gs pos="100000">
                    <a:srgbClr val="5197FD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Franklin Gothic Book"/>
                  <a:ea typeface="黑体" panose="02010609060101010101" pitchFamily="49" charset="-122"/>
                </a:endParaRPr>
              </a:p>
            </p:txBody>
          </p:sp>
          <p:sp>
            <p:nvSpPr>
              <p:cNvPr id="248" name="Oval 132"/>
              <p:cNvSpPr>
                <a:spLocks noChangeArrowheads="1"/>
              </p:cNvSpPr>
              <p:nvPr/>
            </p:nvSpPr>
            <p:spPr bwMode="auto">
              <a:xfrm>
                <a:off x="4944" y="2086"/>
                <a:ext cx="1904" cy="1904"/>
              </a:xfrm>
              <a:prstGeom prst="ellipse">
                <a:avLst/>
              </a:prstGeom>
              <a:gradFill rotWithShape="1">
                <a:gsLst>
                  <a:gs pos="0">
                    <a:srgbClr val="5197FD">
                      <a:alpha val="16000"/>
                    </a:srgbClr>
                  </a:gs>
                  <a:gs pos="100000">
                    <a:srgbClr val="5197FD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Franklin Gothic Book"/>
                  <a:ea typeface="黑体" panose="02010609060101010101" pitchFamily="49" charset="-122"/>
                </a:endParaRPr>
              </a:p>
            </p:txBody>
          </p:sp>
          <p:sp>
            <p:nvSpPr>
              <p:cNvPr id="249" name="Oval 133"/>
              <p:cNvSpPr>
                <a:spLocks noChangeArrowheads="1"/>
              </p:cNvSpPr>
              <p:nvPr/>
            </p:nvSpPr>
            <p:spPr bwMode="auto">
              <a:xfrm>
                <a:off x="5126" y="2358"/>
                <a:ext cx="1405" cy="1405"/>
              </a:xfrm>
              <a:prstGeom prst="ellipse">
                <a:avLst/>
              </a:prstGeom>
              <a:gradFill rotWithShape="1">
                <a:gsLst>
                  <a:gs pos="0">
                    <a:srgbClr val="5197FD">
                      <a:alpha val="24001"/>
                    </a:srgbClr>
                  </a:gs>
                  <a:gs pos="100000">
                    <a:srgbClr val="5197FD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Franklin Gothic Book"/>
                  <a:ea typeface="黑体" panose="02010609060101010101" pitchFamily="49" charset="-122"/>
                </a:endParaRPr>
              </a:p>
            </p:txBody>
          </p:sp>
          <p:sp>
            <p:nvSpPr>
              <p:cNvPr id="250" name="Oval 134"/>
              <p:cNvSpPr>
                <a:spLocks noChangeArrowheads="1"/>
              </p:cNvSpPr>
              <p:nvPr/>
            </p:nvSpPr>
            <p:spPr bwMode="auto">
              <a:xfrm>
                <a:off x="5398" y="2540"/>
                <a:ext cx="951" cy="951"/>
              </a:xfrm>
              <a:prstGeom prst="ellipse">
                <a:avLst/>
              </a:prstGeom>
              <a:gradFill rotWithShape="1">
                <a:gsLst>
                  <a:gs pos="0">
                    <a:srgbClr val="5197FD">
                      <a:alpha val="34000"/>
                    </a:srgbClr>
                  </a:gs>
                  <a:gs pos="100000">
                    <a:srgbClr val="5197FD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Franklin Gothic Book"/>
                  <a:ea typeface="黑体" panose="02010609060101010101" pitchFamily="49" charset="-122"/>
                </a:endParaRPr>
              </a:p>
            </p:txBody>
          </p:sp>
          <p:sp>
            <p:nvSpPr>
              <p:cNvPr id="251" name="Oval 135"/>
              <p:cNvSpPr>
                <a:spLocks noChangeArrowheads="1"/>
              </p:cNvSpPr>
              <p:nvPr/>
            </p:nvSpPr>
            <p:spPr bwMode="auto">
              <a:xfrm>
                <a:off x="5579" y="2767"/>
                <a:ext cx="588" cy="588"/>
              </a:xfrm>
              <a:prstGeom prst="ellipse">
                <a:avLst/>
              </a:prstGeom>
              <a:gradFill rotWithShape="1">
                <a:gsLst>
                  <a:gs pos="0">
                    <a:srgbClr val="5197FD">
                      <a:alpha val="44000"/>
                    </a:srgbClr>
                  </a:gs>
                  <a:gs pos="100000">
                    <a:srgbClr val="5197FD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Franklin Gothic Book"/>
                  <a:ea typeface="黑体" panose="02010609060101010101" pitchFamily="49" charset="-122"/>
                </a:endParaRPr>
              </a:p>
            </p:txBody>
          </p:sp>
          <p:sp>
            <p:nvSpPr>
              <p:cNvPr id="252" name="Oval 136"/>
              <p:cNvSpPr>
                <a:spLocks noChangeArrowheads="1"/>
              </p:cNvSpPr>
              <p:nvPr/>
            </p:nvSpPr>
            <p:spPr bwMode="auto">
              <a:xfrm>
                <a:off x="5670" y="2857"/>
                <a:ext cx="406" cy="406"/>
              </a:xfrm>
              <a:prstGeom prst="ellipse">
                <a:avLst/>
              </a:prstGeom>
              <a:gradFill rotWithShape="1">
                <a:gsLst>
                  <a:gs pos="0">
                    <a:srgbClr val="5197FD">
                      <a:alpha val="56000"/>
                    </a:srgbClr>
                  </a:gs>
                  <a:gs pos="100000">
                    <a:srgbClr val="5197FD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Franklin Gothic Book"/>
                  <a:ea typeface="黑体" panose="02010609060101010101" pitchFamily="49" charset="-122"/>
                </a:endParaRPr>
              </a:p>
            </p:txBody>
          </p:sp>
        </p:grpSp>
        <p:grpSp>
          <p:nvGrpSpPr>
            <p:cNvPr id="242" name="Group 184"/>
            <p:cNvGrpSpPr>
              <a:grpSpLocks/>
            </p:cNvGrpSpPr>
            <p:nvPr/>
          </p:nvGrpSpPr>
          <p:grpSpPr bwMode="auto">
            <a:xfrm>
              <a:off x="4527447" y="2283967"/>
              <a:ext cx="392852" cy="392854"/>
              <a:chOff x="3869" y="2009"/>
              <a:chExt cx="729" cy="729"/>
            </a:xfrm>
          </p:grpSpPr>
          <p:sp>
            <p:nvSpPr>
              <p:cNvPr id="244" name="Oval 185"/>
              <p:cNvSpPr>
                <a:spLocks noChangeArrowheads="1"/>
              </p:cNvSpPr>
              <p:nvPr/>
            </p:nvSpPr>
            <p:spPr bwMode="auto">
              <a:xfrm>
                <a:off x="3869" y="2009"/>
                <a:ext cx="729" cy="729"/>
              </a:xfrm>
              <a:prstGeom prst="ellipse">
                <a:avLst/>
              </a:prstGeom>
              <a:gradFill rotWithShape="1">
                <a:gsLst>
                  <a:gs pos="0">
                    <a:sysClr val="window" lastClr="FFFFFF"/>
                  </a:gs>
                  <a:gs pos="100000">
                    <a:sysClr val="window" lastClr="FFFFFF">
                      <a:gamma/>
                      <a:shade val="46275"/>
                      <a:invGamma/>
                      <a:alpha val="0"/>
                    </a:sys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Franklin Gothic Book"/>
                  <a:ea typeface="黑体" panose="02010609060101010101" pitchFamily="49" charset="-122"/>
                </a:endParaRPr>
              </a:p>
            </p:txBody>
          </p:sp>
          <p:sp>
            <p:nvSpPr>
              <p:cNvPr id="245" name="Oval 186"/>
              <p:cNvSpPr>
                <a:spLocks noChangeArrowheads="1"/>
              </p:cNvSpPr>
              <p:nvPr/>
            </p:nvSpPr>
            <p:spPr bwMode="auto">
              <a:xfrm>
                <a:off x="4179" y="2308"/>
                <a:ext cx="90" cy="90"/>
              </a:xfrm>
              <a:prstGeom prst="ellipse">
                <a:avLst/>
              </a:prstGeom>
              <a:solidFill>
                <a:sysClr val="window" lastClr="FFFFFF"/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Franklin Gothic Book"/>
                  <a:ea typeface="黑体" panose="02010609060101010101" pitchFamily="49" charset="-122"/>
                </a:endParaRPr>
              </a:p>
            </p:txBody>
          </p:sp>
        </p:grpSp>
        <p:sp>
          <p:nvSpPr>
            <p:cNvPr id="243" name="Oval 202"/>
            <p:cNvSpPr>
              <a:spLocks noChangeArrowheads="1"/>
            </p:cNvSpPr>
            <p:nvPr/>
          </p:nvSpPr>
          <p:spPr bwMode="auto">
            <a:xfrm>
              <a:off x="3409121" y="1129105"/>
              <a:ext cx="2639492" cy="2639508"/>
            </a:xfrm>
            <a:prstGeom prst="ellipse">
              <a:avLst/>
            </a:prstGeom>
            <a:gradFill rotWithShape="1">
              <a:gsLst>
                <a:gs pos="0">
                  <a:srgbClr val="0C6DFC">
                    <a:alpha val="11000"/>
                  </a:srgbClr>
                </a:gs>
                <a:gs pos="100000">
                  <a:srgbClr val="0C6DFC">
                    <a:gamma/>
                    <a:shade val="46275"/>
                    <a:invGamma/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prstClr val="black"/>
                </a:solidFill>
                <a:latin typeface="Franklin Gothic Book"/>
                <a:ea typeface="黑体" panose="02010609060101010101" pitchFamily="49" charset="-122"/>
              </a:endParaRPr>
            </a:p>
          </p:txBody>
        </p:sp>
      </p:grpSp>
      <p:grpSp>
        <p:nvGrpSpPr>
          <p:cNvPr id="253" name="蓝闪光2"/>
          <p:cNvGrpSpPr>
            <a:grpSpLocks noChangeAspect="1"/>
          </p:cNvGrpSpPr>
          <p:nvPr/>
        </p:nvGrpSpPr>
        <p:grpSpPr>
          <a:xfrm>
            <a:off x="6521026" y="1507866"/>
            <a:ext cx="1159442" cy="1159444"/>
            <a:chOff x="3409121" y="1129105"/>
            <a:chExt cx="2639492" cy="2639508"/>
          </a:xfrm>
          <a:effectLst>
            <a:outerShdw blurRad="50800" dist="50800" dir="5400000" algn="ctr" rotWithShape="0">
              <a:srgbClr val="3F6CEB"/>
            </a:outerShdw>
          </a:effectLst>
        </p:grpSpPr>
        <p:grpSp>
          <p:nvGrpSpPr>
            <p:cNvPr id="254" name="Group 129"/>
            <p:cNvGrpSpPr>
              <a:grpSpLocks/>
            </p:cNvGrpSpPr>
            <p:nvPr/>
          </p:nvGrpSpPr>
          <p:grpSpPr bwMode="auto">
            <a:xfrm>
              <a:off x="3968076" y="1686871"/>
              <a:ext cx="1540153" cy="1540162"/>
              <a:chOff x="4445" y="1633"/>
              <a:chExt cx="2858" cy="2858"/>
            </a:xfrm>
          </p:grpSpPr>
          <p:sp>
            <p:nvSpPr>
              <p:cNvPr id="259" name="Oval 130"/>
              <p:cNvSpPr>
                <a:spLocks noChangeArrowheads="1"/>
              </p:cNvSpPr>
              <p:nvPr/>
            </p:nvSpPr>
            <p:spPr bwMode="auto">
              <a:xfrm>
                <a:off x="4445" y="1633"/>
                <a:ext cx="2858" cy="2858"/>
              </a:xfrm>
              <a:prstGeom prst="ellipse">
                <a:avLst/>
              </a:prstGeom>
              <a:gradFill rotWithShape="1">
                <a:gsLst>
                  <a:gs pos="0">
                    <a:srgbClr val="5197FD">
                      <a:alpha val="2000"/>
                    </a:srgbClr>
                  </a:gs>
                  <a:gs pos="100000">
                    <a:srgbClr val="5197FD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Franklin Gothic Book"/>
                  <a:ea typeface="黑体" panose="02010609060101010101" pitchFamily="49" charset="-122"/>
                </a:endParaRPr>
              </a:p>
            </p:txBody>
          </p:sp>
          <p:sp>
            <p:nvSpPr>
              <p:cNvPr id="260" name="Oval 131"/>
              <p:cNvSpPr>
                <a:spLocks noChangeArrowheads="1"/>
              </p:cNvSpPr>
              <p:nvPr/>
            </p:nvSpPr>
            <p:spPr bwMode="auto">
              <a:xfrm>
                <a:off x="4673" y="1905"/>
                <a:ext cx="2313" cy="2313"/>
              </a:xfrm>
              <a:prstGeom prst="ellipse">
                <a:avLst/>
              </a:prstGeom>
              <a:gradFill rotWithShape="1">
                <a:gsLst>
                  <a:gs pos="0">
                    <a:srgbClr val="5197FD">
                      <a:alpha val="8000"/>
                    </a:srgbClr>
                  </a:gs>
                  <a:gs pos="100000">
                    <a:srgbClr val="5197FD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Franklin Gothic Book"/>
                  <a:ea typeface="黑体" panose="02010609060101010101" pitchFamily="49" charset="-122"/>
                </a:endParaRPr>
              </a:p>
            </p:txBody>
          </p:sp>
          <p:sp>
            <p:nvSpPr>
              <p:cNvPr id="261" name="Oval 132"/>
              <p:cNvSpPr>
                <a:spLocks noChangeArrowheads="1"/>
              </p:cNvSpPr>
              <p:nvPr/>
            </p:nvSpPr>
            <p:spPr bwMode="auto">
              <a:xfrm>
                <a:off x="4944" y="2086"/>
                <a:ext cx="1904" cy="1904"/>
              </a:xfrm>
              <a:prstGeom prst="ellipse">
                <a:avLst/>
              </a:prstGeom>
              <a:gradFill rotWithShape="1">
                <a:gsLst>
                  <a:gs pos="0">
                    <a:srgbClr val="5197FD">
                      <a:alpha val="16000"/>
                    </a:srgbClr>
                  </a:gs>
                  <a:gs pos="100000">
                    <a:srgbClr val="5197FD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Franklin Gothic Book"/>
                  <a:ea typeface="黑体" panose="02010609060101010101" pitchFamily="49" charset="-122"/>
                </a:endParaRPr>
              </a:p>
            </p:txBody>
          </p:sp>
          <p:sp>
            <p:nvSpPr>
              <p:cNvPr id="262" name="Oval 133"/>
              <p:cNvSpPr>
                <a:spLocks noChangeArrowheads="1"/>
              </p:cNvSpPr>
              <p:nvPr/>
            </p:nvSpPr>
            <p:spPr bwMode="auto">
              <a:xfrm>
                <a:off x="5126" y="2358"/>
                <a:ext cx="1405" cy="1405"/>
              </a:xfrm>
              <a:prstGeom prst="ellipse">
                <a:avLst/>
              </a:prstGeom>
              <a:gradFill rotWithShape="1">
                <a:gsLst>
                  <a:gs pos="0">
                    <a:srgbClr val="5197FD">
                      <a:alpha val="24001"/>
                    </a:srgbClr>
                  </a:gs>
                  <a:gs pos="100000">
                    <a:srgbClr val="5197FD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Franklin Gothic Book"/>
                  <a:ea typeface="黑体" panose="02010609060101010101" pitchFamily="49" charset="-122"/>
                </a:endParaRPr>
              </a:p>
            </p:txBody>
          </p:sp>
          <p:sp>
            <p:nvSpPr>
              <p:cNvPr id="263" name="Oval 134"/>
              <p:cNvSpPr>
                <a:spLocks noChangeArrowheads="1"/>
              </p:cNvSpPr>
              <p:nvPr/>
            </p:nvSpPr>
            <p:spPr bwMode="auto">
              <a:xfrm>
                <a:off x="5398" y="2540"/>
                <a:ext cx="951" cy="951"/>
              </a:xfrm>
              <a:prstGeom prst="ellipse">
                <a:avLst/>
              </a:prstGeom>
              <a:gradFill rotWithShape="1">
                <a:gsLst>
                  <a:gs pos="0">
                    <a:srgbClr val="5197FD">
                      <a:alpha val="34000"/>
                    </a:srgbClr>
                  </a:gs>
                  <a:gs pos="100000">
                    <a:srgbClr val="5197FD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Franklin Gothic Book"/>
                  <a:ea typeface="黑体" panose="02010609060101010101" pitchFamily="49" charset="-122"/>
                </a:endParaRPr>
              </a:p>
            </p:txBody>
          </p:sp>
          <p:sp>
            <p:nvSpPr>
              <p:cNvPr id="264" name="Oval 135"/>
              <p:cNvSpPr>
                <a:spLocks noChangeArrowheads="1"/>
              </p:cNvSpPr>
              <p:nvPr/>
            </p:nvSpPr>
            <p:spPr bwMode="auto">
              <a:xfrm>
                <a:off x="5579" y="2767"/>
                <a:ext cx="588" cy="588"/>
              </a:xfrm>
              <a:prstGeom prst="ellipse">
                <a:avLst/>
              </a:prstGeom>
              <a:gradFill rotWithShape="1">
                <a:gsLst>
                  <a:gs pos="0">
                    <a:srgbClr val="5197FD">
                      <a:alpha val="44000"/>
                    </a:srgbClr>
                  </a:gs>
                  <a:gs pos="100000">
                    <a:srgbClr val="5197FD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Franklin Gothic Book"/>
                  <a:ea typeface="黑体" panose="02010609060101010101" pitchFamily="49" charset="-122"/>
                </a:endParaRPr>
              </a:p>
            </p:txBody>
          </p:sp>
          <p:sp>
            <p:nvSpPr>
              <p:cNvPr id="265" name="Oval 136"/>
              <p:cNvSpPr>
                <a:spLocks noChangeArrowheads="1"/>
              </p:cNvSpPr>
              <p:nvPr/>
            </p:nvSpPr>
            <p:spPr bwMode="auto">
              <a:xfrm>
                <a:off x="5670" y="2857"/>
                <a:ext cx="406" cy="406"/>
              </a:xfrm>
              <a:prstGeom prst="ellipse">
                <a:avLst/>
              </a:prstGeom>
              <a:gradFill rotWithShape="1">
                <a:gsLst>
                  <a:gs pos="0">
                    <a:srgbClr val="5197FD">
                      <a:alpha val="56000"/>
                    </a:srgbClr>
                  </a:gs>
                  <a:gs pos="100000">
                    <a:srgbClr val="5197FD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Franklin Gothic Book"/>
                  <a:ea typeface="黑体" panose="02010609060101010101" pitchFamily="49" charset="-122"/>
                </a:endParaRPr>
              </a:p>
            </p:txBody>
          </p:sp>
        </p:grpSp>
        <p:grpSp>
          <p:nvGrpSpPr>
            <p:cNvPr id="255" name="Group 184"/>
            <p:cNvGrpSpPr>
              <a:grpSpLocks/>
            </p:cNvGrpSpPr>
            <p:nvPr/>
          </p:nvGrpSpPr>
          <p:grpSpPr bwMode="auto">
            <a:xfrm>
              <a:off x="4527447" y="2283967"/>
              <a:ext cx="392852" cy="392854"/>
              <a:chOff x="3869" y="2009"/>
              <a:chExt cx="729" cy="729"/>
            </a:xfrm>
          </p:grpSpPr>
          <p:sp>
            <p:nvSpPr>
              <p:cNvPr id="257" name="Oval 185"/>
              <p:cNvSpPr>
                <a:spLocks noChangeArrowheads="1"/>
              </p:cNvSpPr>
              <p:nvPr/>
            </p:nvSpPr>
            <p:spPr bwMode="auto">
              <a:xfrm>
                <a:off x="3869" y="2009"/>
                <a:ext cx="729" cy="729"/>
              </a:xfrm>
              <a:prstGeom prst="ellipse">
                <a:avLst/>
              </a:prstGeom>
              <a:gradFill rotWithShape="1">
                <a:gsLst>
                  <a:gs pos="0">
                    <a:sysClr val="window" lastClr="FFFFFF"/>
                  </a:gs>
                  <a:gs pos="100000">
                    <a:sysClr val="window" lastClr="FFFFFF">
                      <a:gamma/>
                      <a:shade val="46275"/>
                      <a:invGamma/>
                      <a:alpha val="0"/>
                    </a:sys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Franklin Gothic Book"/>
                  <a:ea typeface="黑体" panose="02010609060101010101" pitchFamily="49" charset="-122"/>
                </a:endParaRPr>
              </a:p>
            </p:txBody>
          </p:sp>
          <p:sp>
            <p:nvSpPr>
              <p:cNvPr id="258" name="Oval 186"/>
              <p:cNvSpPr>
                <a:spLocks noChangeArrowheads="1"/>
              </p:cNvSpPr>
              <p:nvPr/>
            </p:nvSpPr>
            <p:spPr bwMode="auto">
              <a:xfrm>
                <a:off x="4179" y="2308"/>
                <a:ext cx="90" cy="90"/>
              </a:xfrm>
              <a:prstGeom prst="ellipse">
                <a:avLst/>
              </a:prstGeom>
              <a:solidFill>
                <a:sysClr val="window" lastClr="FFFFFF"/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Franklin Gothic Book"/>
                  <a:ea typeface="黑体" panose="02010609060101010101" pitchFamily="49" charset="-122"/>
                </a:endParaRPr>
              </a:p>
            </p:txBody>
          </p:sp>
        </p:grpSp>
        <p:sp>
          <p:nvSpPr>
            <p:cNvPr id="256" name="Oval 202"/>
            <p:cNvSpPr>
              <a:spLocks noChangeArrowheads="1"/>
            </p:cNvSpPr>
            <p:nvPr/>
          </p:nvSpPr>
          <p:spPr bwMode="auto">
            <a:xfrm>
              <a:off x="3409121" y="1129105"/>
              <a:ext cx="2639492" cy="2639508"/>
            </a:xfrm>
            <a:prstGeom prst="ellipse">
              <a:avLst/>
            </a:prstGeom>
            <a:gradFill rotWithShape="1">
              <a:gsLst>
                <a:gs pos="0">
                  <a:srgbClr val="0C6DFC">
                    <a:alpha val="11000"/>
                  </a:srgbClr>
                </a:gs>
                <a:gs pos="100000">
                  <a:srgbClr val="0C6DFC">
                    <a:gamma/>
                    <a:shade val="46275"/>
                    <a:invGamma/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prstClr val="black"/>
                </a:solidFill>
                <a:latin typeface="Franklin Gothic Book"/>
                <a:ea typeface="黑体" panose="02010609060101010101" pitchFamily="49" charset="-122"/>
              </a:endParaRPr>
            </a:p>
          </p:txBody>
        </p:sp>
      </p:grpSp>
      <p:grpSp>
        <p:nvGrpSpPr>
          <p:cNvPr id="266" name="蓝闪光2"/>
          <p:cNvGrpSpPr>
            <a:grpSpLocks noChangeAspect="1"/>
          </p:cNvGrpSpPr>
          <p:nvPr/>
        </p:nvGrpSpPr>
        <p:grpSpPr>
          <a:xfrm>
            <a:off x="8573215" y="1814994"/>
            <a:ext cx="1159442" cy="1159444"/>
            <a:chOff x="3409121" y="1129105"/>
            <a:chExt cx="2639492" cy="2639508"/>
          </a:xfrm>
          <a:effectLst>
            <a:outerShdw blurRad="50800" dist="50800" dir="5400000" algn="ctr" rotWithShape="0">
              <a:srgbClr val="3F6CEB"/>
            </a:outerShdw>
          </a:effectLst>
        </p:grpSpPr>
        <p:grpSp>
          <p:nvGrpSpPr>
            <p:cNvPr id="267" name="Group 129"/>
            <p:cNvGrpSpPr>
              <a:grpSpLocks/>
            </p:cNvGrpSpPr>
            <p:nvPr/>
          </p:nvGrpSpPr>
          <p:grpSpPr bwMode="auto">
            <a:xfrm>
              <a:off x="3968076" y="1686871"/>
              <a:ext cx="1540153" cy="1540162"/>
              <a:chOff x="4445" y="1633"/>
              <a:chExt cx="2858" cy="2858"/>
            </a:xfrm>
          </p:grpSpPr>
          <p:sp>
            <p:nvSpPr>
              <p:cNvPr id="272" name="Oval 130"/>
              <p:cNvSpPr>
                <a:spLocks noChangeArrowheads="1"/>
              </p:cNvSpPr>
              <p:nvPr/>
            </p:nvSpPr>
            <p:spPr bwMode="auto">
              <a:xfrm>
                <a:off x="4445" y="1633"/>
                <a:ext cx="2858" cy="2858"/>
              </a:xfrm>
              <a:prstGeom prst="ellipse">
                <a:avLst/>
              </a:prstGeom>
              <a:gradFill rotWithShape="1">
                <a:gsLst>
                  <a:gs pos="0">
                    <a:srgbClr val="5197FD">
                      <a:alpha val="2000"/>
                    </a:srgbClr>
                  </a:gs>
                  <a:gs pos="100000">
                    <a:srgbClr val="5197FD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Franklin Gothic Book"/>
                  <a:ea typeface="黑体" panose="02010609060101010101" pitchFamily="49" charset="-122"/>
                </a:endParaRPr>
              </a:p>
            </p:txBody>
          </p:sp>
          <p:sp>
            <p:nvSpPr>
              <p:cNvPr id="273" name="Oval 131"/>
              <p:cNvSpPr>
                <a:spLocks noChangeArrowheads="1"/>
              </p:cNvSpPr>
              <p:nvPr/>
            </p:nvSpPr>
            <p:spPr bwMode="auto">
              <a:xfrm>
                <a:off x="4673" y="1905"/>
                <a:ext cx="2313" cy="2313"/>
              </a:xfrm>
              <a:prstGeom prst="ellipse">
                <a:avLst/>
              </a:prstGeom>
              <a:gradFill rotWithShape="1">
                <a:gsLst>
                  <a:gs pos="0">
                    <a:srgbClr val="5197FD">
                      <a:alpha val="8000"/>
                    </a:srgbClr>
                  </a:gs>
                  <a:gs pos="100000">
                    <a:srgbClr val="5197FD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Franklin Gothic Book"/>
                  <a:ea typeface="黑体" panose="02010609060101010101" pitchFamily="49" charset="-122"/>
                </a:endParaRPr>
              </a:p>
            </p:txBody>
          </p:sp>
          <p:sp>
            <p:nvSpPr>
              <p:cNvPr id="274" name="Oval 132"/>
              <p:cNvSpPr>
                <a:spLocks noChangeArrowheads="1"/>
              </p:cNvSpPr>
              <p:nvPr/>
            </p:nvSpPr>
            <p:spPr bwMode="auto">
              <a:xfrm>
                <a:off x="4944" y="2086"/>
                <a:ext cx="1904" cy="1904"/>
              </a:xfrm>
              <a:prstGeom prst="ellipse">
                <a:avLst/>
              </a:prstGeom>
              <a:gradFill rotWithShape="1">
                <a:gsLst>
                  <a:gs pos="0">
                    <a:srgbClr val="5197FD">
                      <a:alpha val="16000"/>
                    </a:srgbClr>
                  </a:gs>
                  <a:gs pos="100000">
                    <a:srgbClr val="5197FD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Franklin Gothic Book"/>
                  <a:ea typeface="黑体" panose="02010609060101010101" pitchFamily="49" charset="-122"/>
                </a:endParaRPr>
              </a:p>
            </p:txBody>
          </p:sp>
          <p:sp>
            <p:nvSpPr>
              <p:cNvPr id="275" name="Oval 133"/>
              <p:cNvSpPr>
                <a:spLocks noChangeArrowheads="1"/>
              </p:cNvSpPr>
              <p:nvPr/>
            </p:nvSpPr>
            <p:spPr bwMode="auto">
              <a:xfrm>
                <a:off x="5126" y="2358"/>
                <a:ext cx="1405" cy="1405"/>
              </a:xfrm>
              <a:prstGeom prst="ellipse">
                <a:avLst/>
              </a:prstGeom>
              <a:gradFill rotWithShape="1">
                <a:gsLst>
                  <a:gs pos="0">
                    <a:srgbClr val="5197FD">
                      <a:alpha val="24001"/>
                    </a:srgbClr>
                  </a:gs>
                  <a:gs pos="100000">
                    <a:srgbClr val="5197FD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Franklin Gothic Book"/>
                  <a:ea typeface="黑体" panose="02010609060101010101" pitchFamily="49" charset="-122"/>
                </a:endParaRPr>
              </a:p>
            </p:txBody>
          </p:sp>
          <p:sp>
            <p:nvSpPr>
              <p:cNvPr id="276" name="Oval 134"/>
              <p:cNvSpPr>
                <a:spLocks noChangeArrowheads="1"/>
              </p:cNvSpPr>
              <p:nvPr/>
            </p:nvSpPr>
            <p:spPr bwMode="auto">
              <a:xfrm>
                <a:off x="5398" y="2540"/>
                <a:ext cx="951" cy="951"/>
              </a:xfrm>
              <a:prstGeom prst="ellipse">
                <a:avLst/>
              </a:prstGeom>
              <a:gradFill rotWithShape="1">
                <a:gsLst>
                  <a:gs pos="0">
                    <a:srgbClr val="5197FD">
                      <a:alpha val="34000"/>
                    </a:srgbClr>
                  </a:gs>
                  <a:gs pos="100000">
                    <a:srgbClr val="5197FD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Franklin Gothic Book"/>
                  <a:ea typeface="黑体" panose="02010609060101010101" pitchFamily="49" charset="-122"/>
                </a:endParaRPr>
              </a:p>
            </p:txBody>
          </p:sp>
          <p:sp>
            <p:nvSpPr>
              <p:cNvPr id="277" name="Oval 135"/>
              <p:cNvSpPr>
                <a:spLocks noChangeArrowheads="1"/>
              </p:cNvSpPr>
              <p:nvPr/>
            </p:nvSpPr>
            <p:spPr bwMode="auto">
              <a:xfrm>
                <a:off x="5579" y="2767"/>
                <a:ext cx="588" cy="588"/>
              </a:xfrm>
              <a:prstGeom prst="ellipse">
                <a:avLst/>
              </a:prstGeom>
              <a:gradFill rotWithShape="1">
                <a:gsLst>
                  <a:gs pos="0">
                    <a:srgbClr val="5197FD">
                      <a:alpha val="44000"/>
                    </a:srgbClr>
                  </a:gs>
                  <a:gs pos="100000">
                    <a:srgbClr val="5197FD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Franklin Gothic Book"/>
                  <a:ea typeface="黑体" panose="02010609060101010101" pitchFamily="49" charset="-122"/>
                </a:endParaRPr>
              </a:p>
            </p:txBody>
          </p:sp>
          <p:sp>
            <p:nvSpPr>
              <p:cNvPr id="278" name="Oval 136"/>
              <p:cNvSpPr>
                <a:spLocks noChangeArrowheads="1"/>
              </p:cNvSpPr>
              <p:nvPr/>
            </p:nvSpPr>
            <p:spPr bwMode="auto">
              <a:xfrm>
                <a:off x="5670" y="2857"/>
                <a:ext cx="406" cy="406"/>
              </a:xfrm>
              <a:prstGeom prst="ellipse">
                <a:avLst/>
              </a:prstGeom>
              <a:gradFill rotWithShape="1">
                <a:gsLst>
                  <a:gs pos="0">
                    <a:srgbClr val="5197FD">
                      <a:alpha val="56000"/>
                    </a:srgbClr>
                  </a:gs>
                  <a:gs pos="100000">
                    <a:srgbClr val="5197FD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Franklin Gothic Book"/>
                  <a:ea typeface="黑体" panose="02010609060101010101" pitchFamily="49" charset="-122"/>
                </a:endParaRPr>
              </a:p>
            </p:txBody>
          </p:sp>
        </p:grpSp>
        <p:grpSp>
          <p:nvGrpSpPr>
            <p:cNvPr id="268" name="Group 184"/>
            <p:cNvGrpSpPr>
              <a:grpSpLocks/>
            </p:cNvGrpSpPr>
            <p:nvPr/>
          </p:nvGrpSpPr>
          <p:grpSpPr bwMode="auto">
            <a:xfrm>
              <a:off x="4527447" y="2283967"/>
              <a:ext cx="392852" cy="392854"/>
              <a:chOff x="3869" y="2009"/>
              <a:chExt cx="729" cy="729"/>
            </a:xfrm>
          </p:grpSpPr>
          <p:sp>
            <p:nvSpPr>
              <p:cNvPr id="270" name="Oval 185"/>
              <p:cNvSpPr>
                <a:spLocks noChangeArrowheads="1"/>
              </p:cNvSpPr>
              <p:nvPr/>
            </p:nvSpPr>
            <p:spPr bwMode="auto">
              <a:xfrm>
                <a:off x="3869" y="2009"/>
                <a:ext cx="729" cy="729"/>
              </a:xfrm>
              <a:prstGeom prst="ellipse">
                <a:avLst/>
              </a:prstGeom>
              <a:gradFill rotWithShape="1">
                <a:gsLst>
                  <a:gs pos="0">
                    <a:sysClr val="window" lastClr="FFFFFF"/>
                  </a:gs>
                  <a:gs pos="100000">
                    <a:sysClr val="window" lastClr="FFFFFF">
                      <a:gamma/>
                      <a:shade val="46275"/>
                      <a:invGamma/>
                      <a:alpha val="0"/>
                    </a:sys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Franklin Gothic Book"/>
                  <a:ea typeface="黑体" panose="02010609060101010101" pitchFamily="49" charset="-122"/>
                </a:endParaRPr>
              </a:p>
            </p:txBody>
          </p:sp>
          <p:sp>
            <p:nvSpPr>
              <p:cNvPr id="271" name="Oval 186"/>
              <p:cNvSpPr>
                <a:spLocks noChangeArrowheads="1"/>
              </p:cNvSpPr>
              <p:nvPr/>
            </p:nvSpPr>
            <p:spPr bwMode="auto">
              <a:xfrm>
                <a:off x="4179" y="2308"/>
                <a:ext cx="90" cy="90"/>
              </a:xfrm>
              <a:prstGeom prst="ellipse">
                <a:avLst/>
              </a:prstGeom>
              <a:solidFill>
                <a:sysClr val="window" lastClr="FFFFFF"/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Franklin Gothic Book"/>
                  <a:ea typeface="黑体" panose="02010609060101010101" pitchFamily="49" charset="-122"/>
                </a:endParaRPr>
              </a:p>
            </p:txBody>
          </p:sp>
        </p:grpSp>
        <p:sp>
          <p:nvSpPr>
            <p:cNvPr id="269" name="Oval 202"/>
            <p:cNvSpPr>
              <a:spLocks noChangeArrowheads="1"/>
            </p:cNvSpPr>
            <p:nvPr/>
          </p:nvSpPr>
          <p:spPr bwMode="auto">
            <a:xfrm>
              <a:off x="3409121" y="1129105"/>
              <a:ext cx="2639492" cy="2639508"/>
            </a:xfrm>
            <a:prstGeom prst="ellipse">
              <a:avLst/>
            </a:prstGeom>
            <a:gradFill rotWithShape="1">
              <a:gsLst>
                <a:gs pos="0">
                  <a:srgbClr val="0C6DFC">
                    <a:alpha val="11000"/>
                  </a:srgbClr>
                </a:gs>
                <a:gs pos="100000">
                  <a:srgbClr val="0C6DFC">
                    <a:gamma/>
                    <a:shade val="46275"/>
                    <a:invGamma/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prstClr val="black"/>
                </a:solidFill>
                <a:latin typeface="Franklin Gothic Book"/>
                <a:ea typeface="黑体" panose="02010609060101010101" pitchFamily="49" charset="-122"/>
              </a:endParaRPr>
            </a:p>
          </p:txBody>
        </p:sp>
      </p:grpSp>
      <p:grpSp>
        <p:nvGrpSpPr>
          <p:cNvPr id="279" name="蓝闪光2"/>
          <p:cNvGrpSpPr>
            <a:grpSpLocks noChangeAspect="1"/>
          </p:cNvGrpSpPr>
          <p:nvPr/>
        </p:nvGrpSpPr>
        <p:grpSpPr>
          <a:xfrm>
            <a:off x="7532830" y="1619539"/>
            <a:ext cx="1159442" cy="1159444"/>
            <a:chOff x="3409121" y="1129105"/>
            <a:chExt cx="2639492" cy="2639508"/>
          </a:xfrm>
          <a:effectLst>
            <a:outerShdw blurRad="50800" dist="50800" dir="5400000" algn="ctr" rotWithShape="0">
              <a:srgbClr val="3F6CEB"/>
            </a:outerShdw>
          </a:effectLst>
        </p:grpSpPr>
        <p:grpSp>
          <p:nvGrpSpPr>
            <p:cNvPr id="280" name="Group 129"/>
            <p:cNvGrpSpPr>
              <a:grpSpLocks/>
            </p:cNvGrpSpPr>
            <p:nvPr/>
          </p:nvGrpSpPr>
          <p:grpSpPr bwMode="auto">
            <a:xfrm>
              <a:off x="3968076" y="1686871"/>
              <a:ext cx="1540153" cy="1540162"/>
              <a:chOff x="4445" y="1633"/>
              <a:chExt cx="2858" cy="2858"/>
            </a:xfrm>
          </p:grpSpPr>
          <p:sp>
            <p:nvSpPr>
              <p:cNvPr id="285" name="Oval 130"/>
              <p:cNvSpPr>
                <a:spLocks noChangeArrowheads="1"/>
              </p:cNvSpPr>
              <p:nvPr/>
            </p:nvSpPr>
            <p:spPr bwMode="auto">
              <a:xfrm>
                <a:off x="4445" y="1633"/>
                <a:ext cx="2858" cy="2858"/>
              </a:xfrm>
              <a:prstGeom prst="ellipse">
                <a:avLst/>
              </a:prstGeom>
              <a:gradFill rotWithShape="1">
                <a:gsLst>
                  <a:gs pos="0">
                    <a:srgbClr val="5197FD">
                      <a:alpha val="2000"/>
                    </a:srgbClr>
                  </a:gs>
                  <a:gs pos="100000">
                    <a:srgbClr val="5197FD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Franklin Gothic Book"/>
                  <a:ea typeface="黑体" panose="02010609060101010101" pitchFamily="49" charset="-122"/>
                </a:endParaRPr>
              </a:p>
            </p:txBody>
          </p:sp>
          <p:sp>
            <p:nvSpPr>
              <p:cNvPr id="286" name="Oval 131"/>
              <p:cNvSpPr>
                <a:spLocks noChangeArrowheads="1"/>
              </p:cNvSpPr>
              <p:nvPr/>
            </p:nvSpPr>
            <p:spPr bwMode="auto">
              <a:xfrm>
                <a:off x="4673" y="1905"/>
                <a:ext cx="2313" cy="2313"/>
              </a:xfrm>
              <a:prstGeom prst="ellipse">
                <a:avLst/>
              </a:prstGeom>
              <a:gradFill rotWithShape="1">
                <a:gsLst>
                  <a:gs pos="0">
                    <a:srgbClr val="5197FD">
                      <a:alpha val="8000"/>
                    </a:srgbClr>
                  </a:gs>
                  <a:gs pos="100000">
                    <a:srgbClr val="5197FD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Franklin Gothic Book"/>
                  <a:ea typeface="黑体" panose="02010609060101010101" pitchFamily="49" charset="-122"/>
                </a:endParaRPr>
              </a:p>
            </p:txBody>
          </p:sp>
          <p:sp>
            <p:nvSpPr>
              <p:cNvPr id="287" name="Oval 132"/>
              <p:cNvSpPr>
                <a:spLocks noChangeArrowheads="1"/>
              </p:cNvSpPr>
              <p:nvPr/>
            </p:nvSpPr>
            <p:spPr bwMode="auto">
              <a:xfrm>
                <a:off x="4944" y="2086"/>
                <a:ext cx="1904" cy="1904"/>
              </a:xfrm>
              <a:prstGeom prst="ellipse">
                <a:avLst/>
              </a:prstGeom>
              <a:gradFill rotWithShape="1">
                <a:gsLst>
                  <a:gs pos="0">
                    <a:srgbClr val="5197FD">
                      <a:alpha val="16000"/>
                    </a:srgbClr>
                  </a:gs>
                  <a:gs pos="100000">
                    <a:srgbClr val="5197FD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Franklin Gothic Book"/>
                  <a:ea typeface="黑体" panose="02010609060101010101" pitchFamily="49" charset="-122"/>
                </a:endParaRPr>
              </a:p>
            </p:txBody>
          </p:sp>
          <p:sp>
            <p:nvSpPr>
              <p:cNvPr id="288" name="Oval 133"/>
              <p:cNvSpPr>
                <a:spLocks noChangeArrowheads="1"/>
              </p:cNvSpPr>
              <p:nvPr/>
            </p:nvSpPr>
            <p:spPr bwMode="auto">
              <a:xfrm>
                <a:off x="5126" y="2358"/>
                <a:ext cx="1405" cy="1405"/>
              </a:xfrm>
              <a:prstGeom prst="ellipse">
                <a:avLst/>
              </a:prstGeom>
              <a:gradFill rotWithShape="1">
                <a:gsLst>
                  <a:gs pos="0">
                    <a:srgbClr val="5197FD">
                      <a:alpha val="24001"/>
                    </a:srgbClr>
                  </a:gs>
                  <a:gs pos="100000">
                    <a:srgbClr val="5197FD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Franklin Gothic Book"/>
                  <a:ea typeface="黑体" panose="02010609060101010101" pitchFamily="49" charset="-122"/>
                </a:endParaRPr>
              </a:p>
            </p:txBody>
          </p:sp>
          <p:sp>
            <p:nvSpPr>
              <p:cNvPr id="289" name="Oval 134"/>
              <p:cNvSpPr>
                <a:spLocks noChangeArrowheads="1"/>
              </p:cNvSpPr>
              <p:nvPr/>
            </p:nvSpPr>
            <p:spPr bwMode="auto">
              <a:xfrm>
                <a:off x="5398" y="2540"/>
                <a:ext cx="951" cy="951"/>
              </a:xfrm>
              <a:prstGeom prst="ellipse">
                <a:avLst/>
              </a:prstGeom>
              <a:gradFill rotWithShape="1">
                <a:gsLst>
                  <a:gs pos="0">
                    <a:srgbClr val="5197FD">
                      <a:alpha val="34000"/>
                    </a:srgbClr>
                  </a:gs>
                  <a:gs pos="100000">
                    <a:srgbClr val="5197FD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Franklin Gothic Book"/>
                  <a:ea typeface="黑体" panose="02010609060101010101" pitchFamily="49" charset="-122"/>
                </a:endParaRPr>
              </a:p>
            </p:txBody>
          </p:sp>
          <p:sp>
            <p:nvSpPr>
              <p:cNvPr id="290" name="Oval 135"/>
              <p:cNvSpPr>
                <a:spLocks noChangeArrowheads="1"/>
              </p:cNvSpPr>
              <p:nvPr/>
            </p:nvSpPr>
            <p:spPr bwMode="auto">
              <a:xfrm>
                <a:off x="5579" y="2767"/>
                <a:ext cx="588" cy="588"/>
              </a:xfrm>
              <a:prstGeom prst="ellipse">
                <a:avLst/>
              </a:prstGeom>
              <a:gradFill rotWithShape="1">
                <a:gsLst>
                  <a:gs pos="0">
                    <a:srgbClr val="5197FD">
                      <a:alpha val="44000"/>
                    </a:srgbClr>
                  </a:gs>
                  <a:gs pos="100000">
                    <a:srgbClr val="5197FD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Franklin Gothic Book"/>
                  <a:ea typeface="黑体" panose="02010609060101010101" pitchFamily="49" charset="-122"/>
                </a:endParaRPr>
              </a:p>
            </p:txBody>
          </p:sp>
          <p:sp>
            <p:nvSpPr>
              <p:cNvPr id="291" name="Oval 136"/>
              <p:cNvSpPr>
                <a:spLocks noChangeArrowheads="1"/>
              </p:cNvSpPr>
              <p:nvPr/>
            </p:nvSpPr>
            <p:spPr bwMode="auto">
              <a:xfrm>
                <a:off x="5670" y="2857"/>
                <a:ext cx="406" cy="406"/>
              </a:xfrm>
              <a:prstGeom prst="ellipse">
                <a:avLst/>
              </a:prstGeom>
              <a:gradFill rotWithShape="1">
                <a:gsLst>
                  <a:gs pos="0">
                    <a:srgbClr val="5197FD">
                      <a:alpha val="56000"/>
                    </a:srgbClr>
                  </a:gs>
                  <a:gs pos="100000">
                    <a:srgbClr val="5197FD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Franklin Gothic Book"/>
                  <a:ea typeface="黑体" panose="02010609060101010101" pitchFamily="49" charset="-122"/>
                </a:endParaRPr>
              </a:p>
            </p:txBody>
          </p:sp>
        </p:grpSp>
        <p:grpSp>
          <p:nvGrpSpPr>
            <p:cNvPr id="281" name="Group 184"/>
            <p:cNvGrpSpPr>
              <a:grpSpLocks/>
            </p:cNvGrpSpPr>
            <p:nvPr/>
          </p:nvGrpSpPr>
          <p:grpSpPr bwMode="auto">
            <a:xfrm>
              <a:off x="4527447" y="2283967"/>
              <a:ext cx="392852" cy="392854"/>
              <a:chOff x="3869" y="2009"/>
              <a:chExt cx="729" cy="729"/>
            </a:xfrm>
          </p:grpSpPr>
          <p:sp>
            <p:nvSpPr>
              <p:cNvPr id="283" name="Oval 185"/>
              <p:cNvSpPr>
                <a:spLocks noChangeArrowheads="1"/>
              </p:cNvSpPr>
              <p:nvPr/>
            </p:nvSpPr>
            <p:spPr bwMode="auto">
              <a:xfrm>
                <a:off x="3869" y="2009"/>
                <a:ext cx="729" cy="729"/>
              </a:xfrm>
              <a:prstGeom prst="ellipse">
                <a:avLst/>
              </a:prstGeom>
              <a:gradFill rotWithShape="1">
                <a:gsLst>
                  <a:gs pos="0">
                    <a:sysClr val="window" lastClr="FFFFFF"/>
                  </a:gs>
                  <a:gs pos="100000">
                    <a:sysClr val="window" lastClr="FFFFFF">
                      <a:gamma/>
                      <a:shade val="46275"/>
                      <a:invGamma/>
                      <a:alpha val="0"/>
                    </a:sys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Franklin Gothic Book"/>
                  <a:ea typeface="黑体" panose="02010609060101010101" pitchFamily="49" charset="-122"/>
                </a:endParaRPr>
              </a:p>
            </p:txBody>
          </p:sp>
          <p:sp>
            <p:nvSpPr>
              <p:cNvPr id="284" name="Oval 186"/>
              <p:cNvSpPr>
                <a:spLocks noChangeArrowheads="1"/>
              </p:cNvSpPr>
              <p:nvPr/>
            </p:nvSpPr>
            <p:spPr bwMode="auto">
              <a:xfrm>
                <a:off x="4179" y="2308"/>
                <a:ext cx="90" cy="90"/>
              </a:xfrm>
              <a:prstGeom prst="ellipse">
                <a:avLst/>
              </a:prstGeom>
              <a:solidFill>
                <a:sysClr val="window" lastClr="FFFFFF"/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Franklin Gothic Book"/>
                  <a:ea typeface="黑体" panose="02010609060101010101" pitchFamily="49" charset="-122"/>
                </a:endParaRPr>
              </a:p>
            </p:txBody>
          </p:sp>
        </p:grpSp>
        <p:sp>
          <p:nvSpPr>
            <p:cNvPr id="282" name="Oval 202"/>
            <p:cNvSpPr>
              <a:spLocks noChangeArrowheads="1"/>
            </p:cNvSpPr>
            <p:nvPr/>
          </p:nvSpPr>
          <p:spPr bwMode="auto">
            <a:xfrm>
              <a:off x="3409121" y="1129105"/>
              <a:ext cx="2639492" cy="2639508"/>
            </a:xfrm>
            <a:prstGeom prst="ellipse">
              <a:avLst/>
            </a:prstGeom>
            <a:gradFill rotWithShape="1">
              <a:gsLst>
                <a:gs pos="0">
                  <a:srgbClr val="0C6DFC">
                    <a:alpha val="11000"/>
                  </a:srgbClr>
                </a:gs>
                <a:gs pos="100000">
                  <a:srgbClr val="0C6DFC">
                    <a:gamma/>
                    <a:shade val="46275"/>
                    <a:invGamma/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prstClr val="black"/>
                </a:solidFill>
                <a:latin typeface="Franklin Gothic Book"/>
                <a:ea typeface="黑体" panose="02010609060101010101" pitchFamily="49" charset="-122"/>
              </a:endParaRPr>
            </a:p>
          </p:txBody>
        </p:sp>
      </p:grpSp>
      <p:sp>
        <p:nvSpPr>
          <p:cNvPr id="292" name="TextBox 262"/>
          <p:cNvSpPr txBox="1"/>
          <p:nvPr/>
        </p:nvSpPr>
        <p:spPr>
          <a:xfrm>
            <a:off x="1588285" y="3465214"/>
            <a:ext cx="892115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zh-CN" altLang="en-US" sz="4800" b="1" dirty="0" smtClean="0">
                <a:solidFill>
                  <a:srgbClr val="003366"/>
                </a:solidFill>
                <a:effectLst>
                  <a:reflection blurRad="6350" stA="55000" endA="300" endPos="45500" dir="5400000" sy="-100000" algn="bl" rotWithShape="0"/>
                </a:effectLst>
                <a:latin typeface="微软雅黑" panose="020B0503020204020204" pitchFamily="34" charset="-122"/>
              </a:rPr>
              <a:t>叮</a:t>
            </a:r>
            <a:r>
              <a:rPr lang="en-US" altLang="zh-CN" sz="4800" b="1" dirty="0" smtClean="0">
                <a:solidFill>
                  <a:srgbClr val="003366"/>
                </a:solidFill>
                <a:effectLst>
                  <a:reflection blurRad="6350" stA="55000" endA="300" endPos="45500" dir="5400000" sy="-100000" algn="bl" rotWithShape="0"/>
                </a:effectLst>
                <a:latin typeface="微软雅黑" panose="020B0503020204020204" pitchFamily="34" charset="-122"/>
              </a:rPr>
              <a:t>——</a:t>
            </a:r>
            <a:r>
              <a:rPr lang="zh-CN" altLang="en-US" sz="4800" b="1" dirty="0" smtClean="0">
                <a:solidFill>
                  <a:srgbClr val="003366"/>
                </a:solidFill>
                <a:effectLst>
                  <a:reflection blurRad="6350" stA="55000" endA="300" endPos="45500" dir="5400000" sy="-100000" algn="bl" rotWithShape="0"/>
                </a:effectLst>
                <a:latin typeface="微软雅黑" panose="020B0503020204020204" pitchFamily="34" charset="-122"/>
              </a:rPr>
              <a:t>咚门铃电路</a:t>
            </a:r>
            <a:endParaRPr lang="zh-CN" altLang="zh-CN" sz="4800" b="1" dirty="0">
              <a:solidFill>
                <a:srgbClr val="003366"/>
              </a:solidFill>
              <a:effectLst>
                <a:reflection blurRad="6350" stA="55000" endA="300" endPos="45500" dir="5400000" sy="-100000" algn="bl" rotWithShape="0"/>
              </a:effectLst>
              <a:latin typeface="微软雅黑" panose="020B0503020204020204" pitchFamily="34" charset="-122"/>
            </a:endParaRPr>
          </a:p>
        </p:txBody>
      </p:sp>
      <p:grpSp>
        <p:nvGrpSpPr>
          <p:cNvPr id="293" name="组合 292"/>
          <p:cNvGrpSpPr>
            <a:grpSpLocks/>
          </p:cNvGrpSpPr>
          <p:nvPr/>
        </p:nvGrpSpPr>
        <p:grpSpPr bwMode="auto">
          <a:xfrm>
            <a:off x="1274046" y="2017713"/>
            <a:ext cx="7633417" cy="3317875"/>
            <a:chOff x="-390483" y="600124"/>
            <a:chExt cx="7632656" cy="3319648"/>
          </a:xfrm>
        </p:grpSpPr>
        <p:pic>
          <p:nvPicPr>
            <p:cNvPr id="18453" name="Picture 8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-390483" y="600124"/>
              <a:ext cx="3578062" cy="1489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95" name="矩形 294"/>
            <p:cNvSpPr/>
            <p:nvPr/>
          </p:nvSpPr>
          <p:spPr>
            <a:xfrm>
              <a:off x="3638907" y="2229769"/>
              <a:ext cx="3603266" cy="169000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white"/>
                </a:solidFill>
                <a:latin typeface="Franklin Gothic Book"/>
                <a:ea typeface="黑体" panose="02010609060101010101" pitchFamily="49" charset="-122"/>
              </a:endParaRPr>
            </a:p>
          </p:txBody>
        </p:sp>
      </p:grpSp>
      <p:grpSp>
        <p:nvGrpSpPr>
          <p:cNvPr id="296" name="Group 35"/>
          <p:cNvGrpSpPr>
            <a:grpSpLocks/>
          </p:cNvGrpSpPr>
          <p:nvPr/>
        </p:nvGrpSpPr>
        <p:grpSpPr bwMode="auto">
          <a:xfrm>
            <a:off x="3433763" y="2108200"/>
            <a:ext cx="7436875" cy="3265488"/>
            <a:chOff x="1759496" y="691802"/>
            <a:chExt cx="7438168" cy="3266354"/>
          </a:xfrm>
        </p:grpSpPr>
        <p:pic>
          <p:nvPicPr>
            <p:cNvPr id="18451" name="Picture 8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 rot="265407">
              <a:off x="5619602" y="691802"/>
              <a:ext cx="3578062" cy="14890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98" name="矩形 297"/>
            <p:cNvSpPr/>
            <p:nvPr/>
          </p:nvSpPr>
          <p:spPr>
            <a:xfrm>
              <a:off x="1759496" y="2267020"/>
              <a:ext cx="3604251" cy="169113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white"/>
                </a:solidFill>
                <a:latin typeface="Franklin Gothic Book"/>
                <a:ea typeface="黑体" panose="02010609060101010101" pitchFamily="49" charset="-122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3026591" y="2276920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zh-CN" altLang="en-US" sz="3800" b="1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rgbClr val="003366"/>
                    </a:gs>
                    <a:gs pos="83000">
                      <a:srgbClr val="003366"/>
                    </a:gs>
                    <a:gs pos="100000">
                      <a:srgbClr val="003366"/>
                    </a:gs>
                  </a:gsLst>
                  <a:lin ang="5400000" scaled="1"/>
                </a:gradFill>
                <a:effectLst>
                  <a:reflection blurRad="6350" stA="55000" endA="300" endPos="45500" dir="5400000" sy="-100000" algn="bl" rotWithShape="0"/>
                </a:effectLst>
                <a:latin typeface="微软雅黑" panose="020B0503020204020204" pitchFamily="34" charset="-122"/>
              </a:rPr>
              <a:t>指尖上的音符</a:t>
            </a:r>
            <a:r>
              <a:rPr lang="en-US" altLang="zh-CN" b="1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rgbClr val="003366"/>
                    </a:gs>
                    <a:gs pos="83000">
                      <a:srgbClr val="003366"/>
                    </a:gs>
                    <a:gs pos="100000">
                      <a:srgbClr val="003366"/>
                    </a:gs>
                  </a:gsLst>
                  <a:lin ang="5400000" scaled="1"/>
                </a:gradFill>
                <a:effectLst>
                  <a:reflection blurRad="6350" stA="55000" endA="300" endPos="45500" dir="5400000" sy="-100000" algn="bl" rotWithShape="0"/>
                </a:effectLst>
                <a:latin typeface="微软雅黑" panose="020B0503020204020204" pitchFamily="34" charset="-122"/>
              </a:rPr>
              <a:t/>
            </a:r>
            <a:br>
              <a:rPr lang="en-US" altLang="zh-CN" b="1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rgbClr val="003366"/>
                    </a:gs>
                    <a:gs pos="83000">
                      <a:srgbClr val="003366"/>
                    </a:gs>
                    <a:gs pos="100000">
                      <a:srgbClr val="003366"/>
                    </a:gs>
                  </a:gsLst>
                  <a:lin ang="5400000" scaled="1"/>
                </a:gradFill>
                <a:effectLst>
                  <a:reflection blurRad="6350" stA="55000" endA="300" endPos="45500" dir="5400000" sy="-100000" algn="bl" rotWithShape="0"/>
                </a:effectLst>
                <a:latin typeface="微软雅黑" panose="020B0503020204020204" pitchFamily="34" charset="-122"/>
              </a:rPr>
            </a:br>
            <a:endParaRPr lang="en-US" altLang="zh-CN" b="1" dirty="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rgbClr val="003366"/>
                  </a:gs>
                  <a:gs pos="83000">
                    <a:srgbClr val="003366"/>
                  </a:gs>
                  <a:gs pos="100000">
                    <a:srgbClr val="003366"/>
                  </a:gs>
                </a:gsLst>
                <a:lin ang="5400000" scaled="1"/>
              </a:gradFill>
              <a:effectLst>
                <a:reflection blurRad="6350" stA="55000" endA="300" endPos="45500" dir="5400000" sy="-100000" algn="bl" rotWithShape="0"/>
              </a:effectLst>
              <a:latin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55911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6" presetClass="path" presetSubtype="0" accel="100000" decel="504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2.34568E-6 L 0.87153 -0.50432 " pathEditMode="relative" rAng="0" ptsTypes="AA">
                                      <p:cBhvr>
                                        <p:cTn id="11" dur="1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6" y="-252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64" presetClass="path" presetSubtype="0" accel="10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4.69136E-6 L 0.87413 -0.50556 " pathEditMode="relative" rAng="0" ptsTypes="AA">
                                      <p:cBhvr>
                                        <p:cTn id="13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7" y="-253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64" presetClass="path" presetSubtype="0" accel="10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0.00174 0.00217 L 0.52014 -0.30679 " pathEditMode="relative" rAng="0" ptsTypes="AA">
                                      <p:cBhvr>
                                        <p:cTn id="15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1" y="-155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64" presetClass="path" presetSubtype="0" accel="10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8.64198E-7 L 0.88438 -0.49414 " pathEditMode="relative" rAng="0" ptsTypes="AA">
                                      <p:cBhvr>
                                        <p:cTn id="17" dur="125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2" y="-247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6" presetClass="emph" presetSubtype="0" repeatCount="60000" fill="hold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3" dur="100" tmFilter="0, 0; .2, .5; .8, .5; 1, 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50" autoRev="1" fill="hold"/>
                                        <p:tgtEl>
                                          <p:spTgt spid="1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44" presetClass="path" presetSubtype="0" fill="hold" nodeType="withEffect">
                                  <p:stCondLst>
                                    <p:cond delay="23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3.88889E-6 -4.93827E-7 C 3.88889E-6 0.00031 0.06666 -0.06327 0.10434 -0.08858 C 0.14184 -0.11389 0.19652 -0.13302 0.22517 -0.15154 " pathEditMode="relative" rAng="0" ptsTypes="fsf">
                                      <p:cBhvr>
                                        <p:cTn id="26" dur="2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" y="-76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26" presetClass="emph" presetSubtype="0" repeatCount="60000" fill="hold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8" dur="1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44" presetClass="path" presetSubtype="0" fill="hold" nodeType="withEffect">
                                  <p:stCondLst>
                                    <p:cond delay="23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0.52014 -0.30679 C 0.52014 -0.30648 0.5868 -0.37006 0.62448 -0.39537 C 0.66198 -0.42067 0.71666 -0.43981 0.74531 -0.45833 " pathEditMode="relative" rAng="0" ptsTypes="fsf">
                                      <p:cBhvr>
                                        <p:cTn id="31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" y="-76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8" presetClass="emph" presetSubtype="0" fill="hold" nodeType="withEffect">
                                  <p:stCondLst>
                                    <p:cond delay="23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1065000">
                                      <p:cBhvr>
                                        <p:cTn id="33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23" presetClass="entr" presetSubtype="528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3" presetClass="entr" presetSubtype="528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3" presetClass="entr" presetSubtype="528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3" presetClass="entr" presetSubtype="528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3" presetClass="entr" presetSubtype="528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3" presetClass="entr" presetSubtype="528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3" presetClass="entr" presetSubtype="528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64" presetClass="path" presetSubtype="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animMotion origin="layout" path="M -2.22222E-6 3.58025E-6 L -0.06753 -0.04414 " pathEditMode="relative" rAng="0" ptsTypes="AA">
                                      <p:cBhvr>
                                        <p:cTn id="77" dur="22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" y="-22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64" presetClass="path" presetSubtype="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animMotion origin="layout" path="M 5.55112E-17 -2.46914E-7 L -0.0441 -0.05586 " pathEditMode="relative" rAng="0" ptsTypes="AA">
                                      <p:cBhvr>
                                        <p:cTn id="79" dur="22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" y="-28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64" presetClass="path" presetSubtype="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animMotion origin="layout" path="M 2.77778E-7 3.82716E-6 L -0.02326 -0.06358 " pathEditMode="relative" rAng="0" ptsTypes="AA">
                                      <p:cBhvr>
                                        <p:cTn id="81" dur="22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" y="-32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64" presetClass="path" presetSubtype="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animMotion origin="layout" path="M -3.33333E-6 -4.69136E-6 L -3.33333E-6 -0.06697 " pathEditMode="relative" rAng="0" ptsTypes="AA">
                                      <p:cBhvr>
                                        <p:cTn id="83" dur="22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4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64" presetClass="path" presetSubtype="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animMotion origin="layout" path="M 1.38889E-6 3.33333E-6 L 0.02309 -0.06513 " pathEditMode="relative" rAng="0" ptsTypes="AA">
                                      <p:cBhvr>
                                        <p:cTn id="85" dur="22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" y="-33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64" presetClass="path" presetSubtype="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animMotion origin="layout" path="M 2.22222E-6 -3.20988E-6 L 0.06198 -0.03981 " pathEditMode="relative" rAng="0" ptsTypes="AA">
                                      <p:cBhvr>
                                        <p:cTn id="87" dur="22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" y="-20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64" presetClass="path" presetSubtype="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animMotion origin="layout" path="M 1.11111E-6 -2.46914E-7 L 0.04618 -0.05525 " pathEditMode="relative" rAng="0" ptsTypes="AA">
                                      <p:cBhvr>
                                        <p:cTn id="89" dur="22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" y="-28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6" presetClass="emph" presetSubtype="0" accel="100000" autoRev="1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animScale>
                                      <p:cBhvr>
                                        <p:cTn id="91" dur="300" fill="hold"/>
                                        <p:tgtEl>
                                          <p:spTgt spid="240"/>
                                        </p:tgtEl>
                                      </p:cBhvr>
                                      <p:by x="1500000" y="1500000"/>
                                    </p:animScale>
                                  </p:childTnLst>
                                </p:cTn>
                              </p:par>
                              <p:par>
                                <p:cTn id="92" presetID="6" presetClass="emph" presetSubtype="0" accel="100000" autoRev="1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animScale>
                                      <p:cBhvr>
                                        <p:cTn id="93" dur="300" fill="hold"/>
                                        <p:tgtEl>
                                          <p:spTgt spid="253"/>
                                        </p:tgtEl>
                                      </p:cBhvr>
                                      <p:by x="1500000" y="1500000"/>
                                    </p:animScale>
                                  </p:childTnLst>
                                </p:cTn>
                              </p:par>
                              <p:par>
                                <p:cTn id="94" presetID="6" presetClass="emph" presetSubtype="0" accel="100000" autoRev="1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animScale>
                                      <p:cBhvr>
                                        <p:cTn id="95" dur="300" fill="hold"/>
                                        <p:tgtEl>
                                          <p:spTgt spid="227"/>
                                        </p:tgtEl>
                                      </p:cBhvr>
                                      <p:by x="1500000" y="1500000"/>
                                    </p:animScale>
                                  </p:childTnLst>
                                </p:cTn>
                              </p:par>
                              <p:par>
                                <p:cTn id="96" presetID="6" presetClass="emph" presetSubtype="0" accel="100000" autoRev="1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animScale>
                                      <p:cBhvr>
                                        <p:cTn id="97" dur="300" fill="hold"/>
                                        <p:tgtEl>
                                          <p:spTgt spid="214"/>
                                        </p:tgtEl>
                                      </p:cBhvr>
                                      <p:by x="1500000" y="1500000"/>
                                    </p:animScale>
                                  </p:childTnLst>
                                </p:cTn>
                              </p:par>
                              <p:par>
                                <p:cTn id="98" presetID="6" presetClass="emph" presetSubtype="0" accel="100000" autoRev="1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animScale>
                                      <p:cBhvr>
                                        <p:cTn id="99" dur="300" fill="hold"/>
                                        <p:tgtEl>
                                          <p:spTgt spid="279"/>
                                        </p:tgtEl>
                                      </p:cBhvr>
                                      <p:by x="1500000" y="1500000"/>
                                    </p:animScale>
                                  </p:childTnLst>
                                </p:cTn>
                              </p:par>
                              <p:par>
                                <p:cTn id="100" presetID="6" presetClass="emph" presetSubtype="0" accel="100000" autoRev="1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animScale>
                                      <p:cBhvr>
                                        <p:cTn id="101" dur="300" fill="hold"/>
                                        <p:tgtEl>
                                          <p:spTgt spid="266"/>
                                        </p:tgtEl>
                                      </p:cBhvr>
                                      <p:by x="1500000" y="1500000"/>
                                    </p:animScale>
                                  </p:childTnLst>
                                </p:cTn>
                              </p:par>
                              <p:par>
                                <p:cTn id="102" presetID="6" presetClass="emph" presetSubtype="0" accel="100000" autoRev="1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animScale>
                                      <p:cBhvr>
                                        <p:cTn id="103" dur="300" fill="hold"/>
                                        <p:tgtEl>
                                          <p:spTgt spid="201"/>
                                        </p:tgtEl>
                                      </p:cBhvr>
                                      <p:by x="1500000" y="1500000"/>
                                    </p:animScale>
                                  </p:childTnLst>
                                </p:cTn>
                              </p:par>
                              <p:par>
                                <p:cTn id="104" presetID="26" presetClass="emph" presetSubtype="0" repeatCount="7000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100" tmFilter="0, 0; .2, .5; .8, .5; 1, 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6" dur="50" autoRev="1" fill="hold"/>
                                        <p:tgtEl>
                                          <p:spTgt spid="20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7" presetID="26" presetClass="emph" presetSubtype="0" repeatCount="7000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100" tmFilter="0, 0; .2, .5; .8, .5; 1, 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9" dur="50" autoRev="1" fill="hold"/>
                                        <p:tgtEl>
                                          <p:spTgt spid="2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0" presetID="26" presetClass="emph" presetSubtype="0" repeatCount="7000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100" tmFilter="0, 0; .2, .5; .8, .5; 1, 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2" dur="50" autoRev="1" fill="hold"/>
                                        <p:tgtEl>
                                          <p:spTgt spid="2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3" presetID="26" presetClass="emph" presetSubtype="0" repeatCount="7000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100" tmFilter="0, 0; .2, .5; .8, .5; 1, 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5" dur="50" autoRev="1" fill="hold"/>
                                        <p:tgtEl>
                                          <p:spTgt spid="2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6" presetID="26" presetClass="emph" presetSubtype="0" repeatCount="7000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100" tmFilter="0, 0; .2, .5; .8, .5; 1, 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8" dur="50" autoRev="1" fill="hold"/>
                                        <p:tgtEl>
                                          <p:spTgt spid="25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9" presetID="26" presetClass="emph" presetSubtype="0" repeatCount="7000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100" tmFilter="0, 0; .2, .5; .8, .5; 1, 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1" dur="50" autoRev="1" fill="hold"/>
                                        <p:tgtEl>
                                          <p:spTgt spid="26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2" presetID="26" presetClass="emph" presetSubtype="0" repeatCount="7000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100" tmFilter="0, 0; .2, .5; .8, .5; 1, 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4" dur="50" autoRev="1" fill="hold"/>
                                        <p:tgtEl>
                                          <p:spTgt spid="27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5" presetID="26" presetClass="emph" presetSubtype="0" repeatCount="indefinite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100" tmFilter="0, 0; .2, .5; .8, .5; 1, 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7" dur="50" autoRev="1" fill="hold"/>
                                        <p:tgtEl>
                                          <p:spTgt spid="20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8" presetID="26" presetClass="emph" presetSubtype="0" repeatCount="indefinite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100" tmFilter="0, 0; .2, .5; .8, .5; 1, 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0" dur="50" autoRev="1" fill="hold"/>
                                        <p:tgtEl>
                                          <p:spTgt spid="2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1" presetID="26" presetClass="emph" presetSubtype="0" repeatCount="indefinite" fill="hold" nodeType="withEffect">
                                  <p:stCondLst>
                                    <p:cond delay="8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100" tmFilter="0, 0; .2, .5; .8, .5; 1, 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3" dur="50" autoRev="1" fill="hold"/>
                                        <p:tgtEl>
                                          <p:spTgt spid="2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4" presetID="26" presetClass="emph" presetSubtype="0" repeatCount="indefinite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100" tmFilter="0, 0; .2, .5; .8, .5; 1, 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6" dur="50" autoRev="1" fill="hold"/>
                                        <p:tgtEl>
                                          <p:spTgt spid="2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7" presetID="26" presetClass="emph" presetSubtype="0" repeatCount="indefinite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100" tmFilter="0, 0; .2, .5; .8, .5; 1, 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9" dur="50" autoRev="1" fill="hold"/>
                                        <p:tgtEl>
                                          <p:spTgt spid="25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0" presetID="26" presetClass="emph" presetSubtype="0" repeatCount="indefinite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100" tmFilter="0, 0; .2, .5; .8, .5; 1, 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2" dur="50" autoRev="1" fill="hold"/>
                                        <p:tgtEl>
                                          <p:spTgt spid="26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3" presetID="26" presetClass="emph" presetSubtype="0" repeatCount="indefinite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100" tmFilter="0, 0; .2, .5; .8, .5; 1, 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5" dur="50" autoRev="1" fill="hold"/>
                                        <p:tgtEl>
                                          <p:spTgt spid="27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6" presetID="14" presetClass="entr" presetSubtype="5" fill="hold" nodeType="withEffect">
                                  <p:stCondLst>
                                    <p:cond delay="430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48" dur="10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23" presetClass="entr" presetSubtype="32" fill="hold" nodeType="withEffect">
                                  <p:stCondLst>
                                    <p:cond delay="430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50" presetClass="entr" presetSubtype="0" decel="10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50" presetClass="entr" presetSubtype="0" decel="10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Freeform 5"/>
          <p:cNvSpPr>
            <a:spLocks noChangeArrowheads="1"/>
          </p:cNvSpPr>
          <p:nvPr/>
        </p:nvSpPr>
        <p:spPr bwMode="auto">
          <a:xfrm>
            <a:off x="4229100" y="658813"/>
            <a:ext cx="809625" cy="5578475"/>
          </a:xfrm>
          <a:custGeom>
            <a:avLst/>
            <a:gdLst>
              <a:gd name="T0" fmla="*/ 0 w 1049"/>
              <a:gd name="T1" fmla="*/ 0 h 7451"/>
              <a:gd name="T2" fmla="*/ 2147483646 w 1049"/>
              <a:gd name="T3" fmla="*/ 2147483646 h 7451"/>
              <a:gd name="T4" fmla="*/ 0 w 1049"/>
              <a:gd name="T5" fmla="*/ 2147483646 h 7451"/>
              <a:gd name="T6" fmla="*/ 0 60000 65536"/>
              <a:gd name="T7" fmla="*/ 0 60000 65536"/>
              <a:gd name="T8" fmla="*/ 0 60000 65536"/>
              <a:gd name="T9" fmla="*/ 0 w 1049"/>
              <a:gd name="T10" fmla="*/ 0 h 7451"/>
              <a:gd name="T11" fmla="*/ 1049 w 1049"/>
              <a:gd name="T12" fmla="*/ 7451 h 745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49" h="7451">
                <a:moveTo>
                  <a:pt x="0" y="0"/>
                </a:moveTo>
                <a:cubicBezTo>
                  <a:pt x="665" y="1085"/>
                  <a:pt x="1049" y="2360"/>
                  <a:pt x="1049" y="3726"/>
                </a:cubicBezTo>
                <a:cubicBezTo>
                  <a:pt x="1049" y="5091"/>
                  <a:pt x="665" y="6367"/>
                  <a:pt x="0" y="7451"/>
                </a:cubicBezTo>
              </a:path>
            </a:pathLst>
          </a:custGeom>
          <a:noFill/>
          <a:ln w="10" cap="flat" cmpd="sng">
            <a:solidFill>
              <a:srgbClr val="2E2C2C"/>
            </a:solidFill>
            <a:prstDash val="dash"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14339" name="组合 10"/>
          <p:cNvGrpSpPr>
            <a:grpSpLocks/>
          </p:cNvGrpSpPr>
          <p:nvPr/>
        </p:nvGrpSpPr>
        <p:grpSpPr bwMode="auto">
          <a:xfrm>
            <a:off x="4937125" y="1168400"/>
            <a:ext cx="4832350" cy="649288"/>
            <a:chOff x="0" y="0"/>
            <a:chExt cx="4833680" cy="648258"/>
          </a:xfrm>
        </p:grpSpPr>
        <p:sp>
          <p:nvSpPr>
            <p:cNvPr id="20520" name="Freeform 13"/>
            <p:cNvSpPr>
              <a:spLocks noChangeArrowheads="1"/>
            </p:cNvSpPr>
            <p:nvPr/>
          </p:nvSpPr>
          <p:spPr bwMode="auto">
            <a:xfrm>
              <a:off x="0" y="0"/>
              <a:ext cx="4833680" cy="648258"/>
            </a:xfrm>
            <a:custGeom>
              <a:avLst/>
              <a:gdLst>
                <a:gd name="T0" fmla="*/ 2147483646 w 7091"/>
                <a:gd name="T1" fmla="*/ 0 h 933"/>
                <a:gd name="T2" fmla="*/ 2147483646 w 7091"/>
                <a:gd name="T3" fmla="*/ 0 h 933"/>
                <a:gd name="T4" fmla="*/ 2147483646 w 7091"/>
                <a:gd name="T5" fmla="*/ 2147483646 h 933"/>
                <a:gd name="T6" fmla="*/ 2147483646 w 7091"/>
                <a:gd name="T7" fmla="*/ 2147483646 h 933"/>
                <a:gd name="T8" fmla="*/ 2147483646 w 7091"/>
                <a:gd name="T9" fmla="*/ 2147483646 h 933"/>
                <a:gd name="T10" fmla="*/ 2147483646 w 7091"/>
                <a:gd name="T11" fmla="*/ 2147483646 h 933"/>
                <a:gd name="T12" fmla="*/ 0 w 7091"/>
                <a:gd name="T13" fmla="*/ 2147483646 h 933"/>
                <a:gd name="T14" fmla="*/ 2147483646 w 7091"/>
                <a:gd name="T15" fmla="*/ 2147483646 h 933"/>
                <a:gd name="T16" fmla="*/ 0 w 7091"/>
                <a:gd name="T17" fmla="*/ 0 h 933"/>
                <a:gd name="T18" fmla="*/ 2147483646 w 7091"/>
                <a:gd name="T19" fmla="*/ 0 h 93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091"/>
                <a:gd name="T31" fmla="*/ 0 h 933"/>
                <a:gd name="T32" fmla="*/ 7091 w 7091"/>
                <a:gd name="T33" fmla="*/ 933 h 93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091" h="933">
                  <a:moveTo>
                    <a:pt x="10" y="0"/>
                  </a:moveTo>
                  <a:lnTo>
                    <a:pt x="6624" y="0"/>
                  </a:lnTo>
                  <a:cubicBezTo>
                    <a:pt x="6881" y="0"/>
                    <a:pt x="7091" y="210"/>
                    <a:pt x="7091" y="466"/>
                  </a:cubicBezTo>
                  <a:cubicBezTo>
                    <a:pt x="7091" y="723"/>
                    <a:pt x="6881" y="933"/>
                    <a:pt x="6624" y="933"/>
                  </a:cubicBezTo>
                  <a:lnTo>
                    <a:pt x="10" y="933"/>
                  </a:lnTo>
                  <a:cubicBezTo>
                    <a:pt x="7" y="933"/>
                    <a:pt x="4" y="933"/>
                    <a:pt x="0" y="933"/>
                  </a:cubicBezTo>
                  <a:cubicBezTo>
                    <a:pt x="119" y="813"/>
                    <a:pt x="192" y="648"/>
                    <a:pt x="192" y="466"/>
                  </a:cubicBezTo>
                  <a:cubicBezTo>
                    <a:pt x="192" y="284"/>
                    <a:pt x="119" y="120"/>
                    <a:pt x="0" y="0"/>
                  </a:cubicBezTo>
                  <a:cubicBezTo>
                    <a:pt x="4" y="0"/>
                    <a:pt x="7" y="0"/>
                    <a:pt x="10" y="0"/>
                  </a:cubicBezTo>
                  <a:close/>
                </a:path>
              </a:pathLst>
            </a:custGeom>
            <a:solidFill>
              <a:srgbClr val="003366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1" name="Freeform 15"/>
            <p:cNvSpPr>
              <a:spLocks noEditPoints="1" noChangeArrowheads="1"/>
            </p:cNvSpPr>
            <p:nvPr/>
          </p:nvSpPr>
          <p:spPr bwMode="auto">
            <a:xfrm>
              <a:off x="4326709" y="182842"/>
              <a:ext cx="279250" cy="285899"/>
            </a:xfrm>
            <a:custGeom>
              <a:avLst/>
              <a:gdLst>
                <a:gd name="T0" fmla="*/ 2147483646 w 411"/>
                <a:gd name="T1" fmla="*/ 2147483646 h 411"/>
                <a:gd name="T2" fmla="*/ 2147483646 w 411"/>
                <a:gd name="T3" fmla="*/ 2147483646 h 411"/>
                <a:gd name="T4" fmla="*/ 2147483646 w 411"/>
                <a:gd name="T5" fmla="*/ 2147483646 h 411"/>
                <a:gd name="T6" fmla="*/ 2147483646 w 411"/>
                <a:gd name="T7" fmla="*/ 2147483646 h 411"/>
                <a:gd name="T8" fmla="*/ 2147483646 w 411"/>
                <a:gd name="T9" fmla="*/ 2147483646 h 411"/>
                <a:gd name="T10" fmla="*/ 2147483646 w 411"/>
                <a:gd name="T11" fmla="*/ 2147483646 h 411"/>
                <a:gd name="T12" fmla="*/ 2147483646 w 411"/>
                <a:gd name="T13" fmla="*/ 2147483646 h 411"/>
                <a:gd name="T14" fmla="*/ 2147483646 w 411"/>
                <a:gd name="T15" fmla="*/ 2147483646 h 411"/>
                <a:gd name="T16" fmla="*/ 2147483646 w 411"/>
                <a:gd name="T17" fmla="*/ 2147483646 h 411"/>
                <a:gd name="T18" fmla="*/ 2147483646 w 411"/>
                <a:gd name="T19" fmla="*/ 2147483646 h 411"/>
                <a:gd name="T20" fmla="*/ 2147483646 w 411"/>
                <a:gd name="T21" fmla="*/ 0 h 411"/>
                <a:gd name="T22" fmla="*/ 2147483646 w 411"/>
                <a:gd name="T23" fmla="*/ 2147483646 h 411"/>
                <a:gd name="T24" fmla="*/ 2147483646 w 411"/>
                <a:gd name="T25" fmla="*/ 2147483646 h 411"/>
                <a:gd name="T26" fmla="*/ 0 w 411"/>
                <a:gd name="T27" fmla="*/ 2147483646 h 411"/>
                <a:gd name="T28" fmla="*/ 2147483646 w 411"/>
                <a:gd name="T29" fmla="*/ 0 h 411"/>
                <a:gd name="T30" fmla="*/ 2147483646 w 411"/>
                <a:gd name="T31" fmla="*/ 2147483646 h 411"/>
                <a:gd name="T32" fmla="*/ 2147483646 w 411"/>
                <a:gd name="T33" fmla="*/ 2147483646 h 411"/>
                <a:gd name="T34" fmla="*/ 2147483646 w 411"/>
                <a:gd name="T35" fmla="*/ 2147483646 h 411"/>
                <a:gd name="T36" fmla="*/ 2147483646 w 411"/>
                <a:gd name="T37" fmla="*/ 2147483646 h 411"/>
                <a:gd name="T38" fmla="*/ 2147483646 w 411"/>
                <a:gd name="T39" fmla="*/ 2147483646 h 411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411"/>
                <a:gd name="T61" fmla="*/ 0 h 411"/>
                <a:gd name="T62" fmla="*/ 411 w 411"/>
                <a:gd name="T63" fmla="*/ 411 h 411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411" h="411">
                  <a:moveTo>
                    <a:pt x="224" y="346"/>
                  </a:moveTo>
                  <a:lnTo>
                    <a:pt x="193" y="320"/>
                  </a:lnTo>
                  <a:lnTo>
                    <a:pt x="272" y="227"/>
                  </a:lnTo>
                  <a:lnTo>
                    <a:pt x="67" y="227"/>
                  </a:lnTo>
                  <a:lnTo>
                    <a:pt x="67" y="183"/>
                  </a:lnTo>
                  <a:lnTo>
                    <a:pt x="272" y="183"/>
                  </a:lnTo>
                  <a:lnTo>
                    <a:pt x="193" y="91"/>
                  </a:lnTo>
                  <a:lnTo>
                    <a:pt x="224" y="64"/>
                  </a:lnTo>
                  <a:lnTo>
                    <a:pt x="345" y="205"/>
                  </a:lnTo>
                  <a:lnTo>
                    <a:pt x="224" y="346"/>
                  </a:lnTo>
                  <a:close/>
                  <a:moveTo>
                    <a:pt x="206" y="0"/>
                  </a:moveTo>
                  <a:cubicBezTo>
                    <a:pt x="319" y="0"/>
                    <a:pt x="411" y="92"/>
                    <a:pt x="411" y="205"/>
                  </a:cubicBezTo>
                  <a:cubicBezTo>
                    <a:pt x="411" y="319"/>
                    <a:pt x="319" y="411"/>
                    <a:pt x="206" y="411"/>
                  </a:cubicBezTo>
                  <a:cubicBezTo>
                    <a:pt x="92" y="411"/>
                    <a:pt x="0" y="319"/>
                    <a:pt x="0" y="205"/>
                  </a:cubicBezTo>
                  <a:cubicBezTo>
                    <a:pt x="0" y="92"/>
                    <a:pt x="92" y="0"/>
                    <a:pt x="206" y="0"/>
                  </a:cubicBezTo>
                  <a:close/>
                  <a:moveTo>
                    <a:pt x="206" y="26"/>
                  </a:moveTo>
                  <a:cubicBezTo>
                    <a:pt x="305" y="26"/>
                    <a:pt x="385" y="106"/>
                    <a:pt x="385" y="205"/>
                  </a:cubicBezTo>
                  <a:cubicBezTo>
                    <a:pt x="385" y="304"/>
                    <a:pt x="305" y="385"/>
                    <a:pt x="206" y="385"/>
                  </a:cubicBezTo>
                  <a:cubicBezTo>
                    <a:pt x="107" y="385"/>
                    <a:pt x="27" y="304"/>
                    <a:pt x="27" y="205"/>
                  </a:cubicBezTo>
                  <a:cubicBezTo>
                    <a:pt x="27" y="106"/>
                    <a:pt x="107" y="26"/>
                    <a:pt x="206" y="26"/>
                  </a:cubicBezTo>
                  <a:close/>
                </a:path>
              </a:pathLst>
            </a:custGeom>
            <a:solidFill>
              <a:srgbClr val="F8F8F8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4342" name="TextBox 88"/>
          <p:cNvSpPr>
            <a:spLocks noChangeArrowheads="1"/>
          </p:cNvSpPr>
          <p:nvPr/>
        </p:nvSpPr>
        <p:spPr bwMode="auto">
          <a:xfrm>
            <a:off x="5232400" y="1249363"/>
            <a:ext cx="2163763" cy="487362"/>
          </a:xfrm>
          <a:prstGeom prst="rect">
            <a:avLst/>
          </a:prstGeom>
          <a:solidFill>
            <a:srgbClr val="003366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2600" dirty="0">
                <a:solidFill>
                  <a:srgbClr val="FFFFFF"/>
                </a:solidFill>
                <a:latin typeface="微软雅黑" pitchFamily="34" charset="-122"/>
                <a:sym typeface="Arial" pitchFamily="34" charset="0"/>
              </a:rPr>
              <a:t>说教材谈理念</a:t>
            </a:r>
            <a:endParaRPr lang="zh-CN" altLang="en-US" sz="2600" dirty="0">
              <a:solidFill>
                <a:srgbClr val="FFFFFF"/>
              </a:solidFill>
              <a:latin typeface="微软雅黑" pitchFamily="34" charset="-122"/>
              <a:sym typeface="微软雅黑" pitchFamily="34" charset="-122"/>
            </a:endParaRPr>
          </a:p>
        </p:txBody>
      </p:sp>
      <p:sp>
        <p:nvSpPr>
          <p:cNvPr id="14343" name="Oval 12"/>
          <p:cNvSpPr>
            <a:spLocks noChangeArrowheads="1"/>
          </p:cNvSpPr>
          <p:nvPr/>
        </p:nvSpPr>
        <p:spPr bwMode="auto">
          <a:xfrm>
            <a:off x="4298950" y="1133475"/>
            <a:ext cx="704850" cy="717550"/>
          </a:xfrm>
          <a:prstGeom prst="ellipse">
            <a:avLst/>
          </a:prstGeom>
          <a:solidFill>
            <a:srgbClr val="003366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zh-CN">
              <a:solidFill>
                <a:srgbClr val="C4261D"/>
              </a:solidFill>
              <a:ea typeface="宋体" pitchFamily="2" charset="-122"/>
              <a:sym typeface="Arial" pitchFamily="34" charset="0"/>
            </a:endParaRPr>
          </a:p>
        </p:txBody>
      </p:sp>
      <p:sp>
        <p:nvSpPr>
          <p:cNvPr id="14344" name="TextBox 8"/>
          <p:cNvSpPr>
            <a:spLocks noChangeArrowheads="1"/>
          </p:cNvSpPr>
          <p:nvPr/>
        </p:nvSpPr>
        <p:spPr bwMode="auto">
          <a:xfrm>
            <a:off x="4416425" y="1192213"/>
            <a:ext cx="4699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3600" b="1">
                <a:solidFill>
                  <a:srgbClr val="F8F8F8"/>
                </a:solidFill>
                <a:latin typeface="微软雅黑" pitchFamily="34" charset="-122"/>
                <a:sym typeface="微软雅黑" pitchFamily="34" charset="-122"/>
              </a:rPr>
              <a:t>1</a:t>
            </a:r>
            <a:endParaRPr lang="zh-CN" altLang="en-US" sz="3600" b="1">
              <a:solidFill>
                <a:srgbClr val="F8F8F8"/>
              </a:solidFill>
              <a:latin typeface="微软雅黑" pitchFamily="34" charset="-122"/>
              <a:sym typeface="微软雅黑" pitchFamily="34" charset="-122"/>
            </a:endParaRPr>
          </a:p>
        </p:txBody>
      </p:sp>
      <p:grpSp>
        <p:nvGrpSpPr>
          <p:cNvPr id="14345" name="组合 105"/>
          <p:cNvGrpSpPr>
            <a:grpSpLocks/>
          </p:cNvGrpSpPr>
          <p:nvPr/>
        </p:nvGrpSpPr>
        <p:grpSpPr bwMode="auto">
          <a:xfrm>
            <a:off x="5224463" y="2105025"/>
            <a:ext cx="4833937" cy="647700"/>
            <a:chOff x="0" y="0"/>
            <a:chExt cx="4833680" cy="648258"/>
          </a:xfrm>
        </p:grpSpPr>
        <p:sp>
          <p:nvSpPr>
            <p:cNvPr id="20518" name="Freeform 13"/>
            <p:cNvSpPr>
              <a:spLocks noChangeArrowheads="1"/>
            </p:cNvSpPr>
            <p:nvPr/>
          </p:nvSpPr>
          <p:spPr bwMode="auto">
            <a:xfrm>
              <a:off x="0" y="0"/>
              <a:ext cx="4833680" cy="648258"/>
            </a:xfrm>
            <a:custGeom>
              <a:avLst/>
              <a:gdLst>
                <a:gd name="T0" fmla="*/ 2147483646 w 7091"/>
                <a:gd name="T1" fmla="*/ 0 h 933"/>
                <a:gd name="T2" fmla="*/ 2147483646 w 7091"/>
                <a:gd name="T3" fmla="*/ 0 h 933"/>
                <a:gd name="T4" fmla="*/ 2147483646 w 7091"/>
                <a:gd name="T5" fmla="*/ 2147483646 h 933"/>
                <a:gd name="T6" fmla="*/ 2147483646 w 7091"/>
                <a:gd name="T7" fmla="*/ 2147483646 h 933"/>
                <a:gd name="T8" fmla="*/ 2147483646 w 7091"/>
                <a:gd name="T9" fmla="*/ 2147483646 h 933"/>
                <a:gd name="T10" fmla="*/ 2147483646 w 7091"/>
                <a:gd name="T11" fmla="*/ 2147483646 h 933"/>
                <a:gd name="T12" fmla="*/ 0 w 7091"/>
                <a:gd name="T13" fmla="*/ 2147483646 h 933"/>
                <a:gd name="T14" fmla="*/ 2147483646 w 7091"/>
                <a:gd name="T15" fmla="*/ 2147483646 h 933"/>
                <a:gd name="T16" fmla="*/ 0 w 7091"/>
                <a:gd name="T17" fmla="*/ 0 h 933"/>
                <a:gd name="T18" fmla="*/ 2147483646 w 7091"/>
                <a:gd name="T19" fmla="*/ 0 h 93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091"/>
                <a:gd name="T31" fmla="*/ 0 h 933"/>
                <a:gd name="T32" fmla="*/ 7091 w 7091"/>
                <a:gd name="T33" fmla="*/ 933 h 93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091" h="933">
                  <a:moveTo>
                    <a:pt x="10" y="0"/>
                  </a:moveTo>
                  <a:lnTo>
                    <a:pt x="6624" y="0"/>
                  </a:lnTo>
                  <a:cubicBezTo>
                    <a:pt x="6881" y="0"/>
                    <a:pt x="7091" y="210"/>
                    <a:pt x="7091" y="466"/>
                  </a:cubicBezTo>
                  <a:cubicBezTo>
                    <a:pt x="7091" y="723"/>
                    <a:pt x="6881" y="933"/>
                    <a:pt x="6624" y="933"/>
                  </a:cubicBezTo>
                  <a:lnTo>
                    <a:pt x="10" y="933"/>
                  </a:lnTo>
                  <a:cubicBezTo>
                    <a:pt x="7" y="933"/>
                    <a:pt x="4" y="933"/>
                    <a:pt x="0" y="933"/>
                  </a:cubicBezTo>
                  <a:cubicBezTo>
                    <a:pt x="119" y="813"/>
                    <a:pt x="192" y="648"/>
                    <a:pt x="192" y="466"/>
                  </a:cubicBezTo>
                  <a:cubicBezTo>
                    <a:pt x="192" y="284"/>
                    <a:pt x="119" y="120"/>
                    <a:pt x="0" y="0"/>
                  </a:cubicBezTo>
                  <a:cubicBezTo>
                    <a:pt x="4" y="0"/>
                    <a:pt x="7" y="0"/>
                    <a:pt x="10" y="0"/>
                  </a:cubicBezTo>
                  <a:close/>
                </a:path>
              </a:pathLst>
            </a:custGeom>
            <a:solidFill>
              <a:srgbClr val="003366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9" name="Freeform 15"/>
            <p:cNvSpPr>
              <a:spLocks noEditPoints="1" noChangeArrowheads="1"/>
            </p:cNvSpPr>
            <p:nvPr/>
          </p:nvSpPr>
          <p:spPr bwMode="auto">
            <a:xfrm>
              <a:off x="4326709" y="182842"/>
              <a:ext cx="279250" cy="285899"/>
            </a:xfrm>
            <a:custGeom>
              <a:avLst/>
              <a:gdLst>
                <a:gd name="T0" fmla="*/ 2147483646 w 411"/>
                <a:gd name="T1" fmla="*/ 2147483646 h 411"/>
                <a:gd name="T2" fmla="*/ 2147483646 w 411"/>
                <a:gd name="T3" fmla="*/ 2147483646 h 411"/>
                <a:gd name="T4" fmla="*/ 2147483646 w 411"/>
                <a:gd name="T5" fmla="*/ 2147483646 h 411"/>
                <a:gd name="T6" fmla="*/ 2147483646 w 411"/>
                <a:gd name="T7" fmla="*/ 2147483646 h 411"/>
                <a:gd name="T8" fmla="*/ 2147483646 w 411"/>
                <a:gd name="T9" fmla="*/ 2147483646 h 411"/>
                <a:gd name="T10" fmla="*/ 2147483646 w 411"/>
                <a:gd name="T11" fmla="*/ 2147483646 h 411"/>
                <a:gd name="T12" fmla="*/ 2147483646 w 411"/>
                <a:gd name="T13" fmla="*/ 2147483646 h 411"/>
                <a:gd name="T14" fmla="*/ 2147483646 w 411"/>
                <a:gd name="T15" fmla="*/ 2147483646 h 411"/>
                <a:gd name="T16" fmla="*/ 2147483646 w 411"/>
                <a:gd name="T17" fmla="*/ 2147483646 h 411"/>
                <a:gd name="T18" fmla="*/ 2147483646 w 411"/>
                <a:gd name="T19" fmla="*/ 2147483646 h 411"/>
                <a:gd name="T20" fmla="*/ 2147483646 w 411"/>
                <a:gd name="T21" fmla="*/ 0 h 411"/>
                <a:gd name="T22" fmla="*/ 2147483646 w 411"/>
                <a:gd name="T23" fmla="*/ 2147483646 h 411"/>
                <a:gd name="T24" fmla="*/ 2147483646 w 411"/>
                <a:gd name="T25" fmla="*/ 2147483646 h 411"/>
                <a:gd name="T26" fmla="*/ 0 w 411"/>
                <a:gd name="T27" fmla="*/ 2147483646 h 411"/>
                <a:gd name="T28" fmla="*/ 2147483646 w 411"/>
                <a:gd name="T29" fmla="*/ 0 h 411"/>
                <a:gd name="T30" fmla="*/ 2147483646 w 411"/>
                <a:gd name="T31" fmla="*/ 2147483646 h 411"/>
                <a:gd name="T32" fmla="*/ 2147483646 w 411"/>
                <a:gd name="T33" fmla="*/ 2147483646 h 411"/>
                <a:gd name="T34" fmla="*/ 2147483646 w 411"/>
                <a:gd name="T35" fmla="*/ 2147483646 h 411"/>
                <a:gd name="T36" fmla="*/ 2147483646 w 411"/>
                <a:gd name="T37" fmla="*/ 2147483646 h 411"/>
                <a:gd name="T38" fmla="*/ 2147483646 w 411"/>
                <a:gd name="T39" fmla="*/ 2147483646 h 411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411"/>
                <a:gd name="T61" fmla="*/ 0 h 411"/>
                <a:gd name="T62" fmla="*/ 411 w 411"/>
                <a:gd name="T63" fmla="*/ 411 h 411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411" h="411">
                  <a:moveTo>
                    <a:pt x="224" y="346"/>
                  </a:moveTo>
                  <a:lnTo>
                    <a:pt x="193" y="320"/>
                  </a:lnTo>
                  <a:lnTo>
                    <a:pt x="272" y="227"/>
                  </a:lnTo>
                  <a:lnTo>
                    <a:pt x="67" y="227"/>
                  </a:lnTo>
                  <a:lnTo>
                    <a:pt x="67" y="183"/>
                  </a:lnTo>
                  <a:lnTo>
                    <a:pt x="272" y="183"/>
                  </a:lnTo>
                  <a:lnTo>
                    <a:pt x="193" y="91"/>
                  </a:lnTo>
                  <a:lnTo>
                    <a:pt x="224" y="64"/>
                  </a:lnTo>
                  <a:lnTo>
                    <a:pt x="345" y="205"/>
                  </a:lnTo>
                  <a:lnTo>
                    <a:pt x="224" y="346"/>
                  </a:lnTo>
                  <a:close/>
                  <a:moveTo>
                    <a:pt x="206" y="0"/>
                  </a:moveTo>
                  <a:cubicBezTo>
                    <a:pt x="319" y="0"/>
                    <a:pt x="411" y="92"/>
                    <a:pt x="411" y="205"/>
                  </a:cubicBezTo>
                  <a:cubicBezTo>
                    <a:pt x="411" y="319"/>
                    <a:pt x="319" y="411"/>
                    <a:pt x="206" y="411"/>
                  </a:cubicBezTo>
                  <a:cubicBezTo>
                    <a:pt x="92" y="411"/>
                    <a:pt x="0" y="319"/>
                    <a:pt x="0" y="205"/>
                  </a:cubicBezTo>
                  <a:cubicBezTo>
                    <a:pt x="0" y="92"/>
                    <a:pt x="92" y="0"/>
                    <a:pt x="206" y="0"/>
                  </a:cubicBezTo>
                  <a:close/>
                  <a:moveTo>
                    <a:pt x="206" y="26"/>
                  </a:moveTo>
                  <a:cubicBezTo>
                    <a:pt x="305" y="26"/>
                    <a:pt x="385" y="106"/>
                    <a:pt x="385" y="205"/>
                  </a:cubicBezTo>
                  <a:cubicBezTo>
                    <a:pt x="385" y="304"/>
                    <a:pt x="305" y="385"/>
                    <a:pt x="206" y="385"/>
                  </a:cubicBezTo>
                  <a:cubicBezTo>
                    <a:pt x="107" y="385"/>
                    <a:pt x="27" y="304"/>
                    <a:pt x="27" y="205"/>
                  </a:cubicBezTo>
                  <a:cubicBezTo>
                    <a:pt x="27" y="106"/>
                    <a:pt x="107" y="26"/>
                    <a:pt x="206" y="26"/>
                  </a:cubicBezTo>
                  <a:close/>
                </a:path>
              </a:pathLst>
            </a:custGeom>
            <a:solidFill>
              <a:srgbClr val="F8F8F8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4348" name="TextBox 108"/>
          <p:cNvSpPr>
            <a:spLocks noChangeArrowheads="1"/>
          </p:cNvSpPr>
          <p:nvPr/>
        </p:nvSpPr>
        <p:spPr bwMode="auto">
          <a:xfrm>
            <a:off x="5521325" y="2184400"/>
            <a:ext cx="2163763" cy="488950"/>
          </a:xfrm>
          <a:prstGeom prst="rect">
            <a:avLst/>
          </a:prstGeom>
          <a:solidFill>
            <a:srgbClr val="003366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2600">
                <a:solidFill>
                  <a:srgbClr val="FFFFFF"/>
                </a:solidFill>
                <a:latin typeface="微软雅黑" pitchFamily="34" charset="-122"/>
                <a:sym typeface="微软雅黑" pitchFamily="34" charset="-122"/>
              </a:rPr>
              <a:t>说学情谈目标</a:t>
            </a:r>
          </a:p>
        </p:txBody>
      </p:sp>
      <p:sp>
        <p:nvSpPr>
          <p:cNvPr id="14349" name="Oval 12"/>
          <p:cNvSpPr>
            <a:spLocks noChangeArrowheads="1"/>
          </p:cNvSpPr>
          <p:nvPr/>
        </p:nvSpPr>
        <p:spPr bwMode="auto">
          <a:xfrm>
            <a:off x="4586288" y="2070100"/>
            <a:ext cx="704850" cy="717550"/>
          </a:xfrm>
          <a:prstGeom prst="ellipse">
            <a:avLst/>
          </a:prstGeom>
          <a:solidFill>
            <a:srgbClr val="003366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zh-CN">
              <a:solidFill>
                <a:srgbClr val="C4261D"/>
              </a:solidFill>
              <a:ea typeface="宋体" pitchFamily="2" charset="-122"/>
              <a:sym typeface="Arial" pitchFamily="34" charset="0"/>
            </a:endParaRPr>
          </a:p>
        </p:txBody>
      </p:sp>
      <p:sp>
        <p:nvSpPr>
          <p:cNvPr id="14350" name="TextBox 111"/>
          <p:cNvSpPr>
            <a:spLocks noChangeArrowheads="1"/>
          </p:cNvSpPr>
          <p:nvPr/>
        </p:nvSpPr>
        <p:spPr bwMode="auto">
          <a:xfrm>
            <a:off x="4703763" y="2127250"/>
            <a:ext cx="4699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3600" b="1">
                <a:solidFill>
                  <a:srgbClr val="F8F8F8"/>
                </a:solidFill>
                <a:latin typeface="微软雅黑" pitchFamily="34" charset="-122"/>
                <a:sym typeface="微软雅黑" pitchFamily="34" charset="-122"/>
              </a:rPr>
              <a:t>2</a:t>
            </a:r>
            <a:endParaRPr lang="zh-CN" altLang="en-US" sz="3600" b="1">
              <a:solidFill>
                <a:srgbClr val="F8F8F8"/>
              </a:solidFill>
              <a:latin typeface="微软雅黑" pitchFamily="34" charset="-122"/>
              <a:sym typeface="微软雅黑" pitchFamily="34" charset="-122"/>
            </a:endParaRPr>
          </a:p>
        </p:txBody>
      </p:sp>
      <p:grpSp>
        <p:nvGrpSpPr>
          <p:cNvPr id="14351" name="组合 112"/>
          <p:cNvGrpSpPr>
            <a:grpSpLocks/>
          </p:cNvGrpSpPr>
          <p:nvPr/>
        </p:nvGrpSpPr>
        <p:grpSpPr bwMode="auto">
          <a:xfrm>
            <a:off x="5295900" y="3124200"/>
            <a:ext cx="4833938" cy="649288"/>
            <a:chOff x="0" y="0"/>
            <a:chExt cx="4833680" cy="648258"/>
          </a:xfrm>
        </p:grpSpPr>
        <p:sp>
          <p:nvSpPr>
            <p:cNvPr id="20516" name="Freeform 13"/>
            <p:cNvSpPr>
              <a:spLocks noChangeArrowheads="1"/>
            </p:cNvSpPr>
            <p:nvPr/>
          </p:nvSpPr>
          <p:spPr bwMode="auto">
            <a:xfrm>
              <a:off x="0" y="0"/>
              <a:ext cx="4833680" cy="648258"/>
            </a:xfrm>
            <a:custGeom>
              <a:avLst/>
              <a:gdLst>
                <a:gd name="T0" fmla="*/ 2147483646 w 7091"/>
                <a:gd name="T1" fmla="*/ 0 h 933"/>
                <a:gd name="T2" fmla="*/ 2147483646 w 7091"/>
                <a:gd name="T3" fmla="*/ 0 h 933"/>
                <a:gd name="T4" fmla="*/ 2147483646 w 7091"/>
                <a:gd name="T5" fmla="*/ 2147483646 h 933"/>
                <a:gd name="T6" fmla="*/ 2147483646 w 7091"/>
                <a:gd name="T7" fmla="*/ 2147483646 h 933"/>
                <a:gd name="T8" fmla="*/ 2147483646 w 7091"/>
                <a:gd name="T9" fmla="*/ 2147483646 h 933"/>
                <a:gd name="T10" fmla="*/ 2147483646 w 7091"/>
                <a:gd name="T11" fmla="*/ 2147483646 h 933"/>
                <a:gd name="T12" fmla="*/ 0 w 7091"/>
                <a:gd name="T13" fmla="*/ 2147483646 h 933"/>
                <a:gd name="T14" fmla="*/ 2147483646 w 7091"/>
                <a:gd name="T15" fmla="*/ 2147483646 h 933"/>
                <a:gd name="T16" fmla="*/ 0 w 7091"/>
                <a:gd name="T17" fmla="*/ 0 h 933"/>
                <a:gd name="T18" fmla="*/ 2147483646 w 7091"/>
                <a:gd name="T19" fmla="*/ 0 h 93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091"/>
                <a:gd name="T31" fmla="*/ 0 h 933"/>
                <a:gd name="T32" fmla="*/ 7091 w 7091"/>
                <a:gd name="T33" fmla="*/ 933 h 93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091" h="933">
                  <a:moveTo>
                    <a:pt x="10" y="0"/>
                  </a:moveTo>
                  <a:lnTo>
                    <a:pt x="6624" y="0"/>
                  </a:lnTo>
                  <a:cubicBezTo>
                    <a:pt x="6881" y="0"/>
                    <a:pt x="7091" y="210"/>
                    <a:pt x="7091" y="466"/>
                  </a:cubicBezTo>
                  <a:cubicBezTo>
                    <a:pt x="7091" y="723"/>
                    <a:pt x="6881" y="933"/>
                    <a:pt x="6624" y="933"/>
                  </a:cubicBezTo>
                  <a:lnTo>
                    <a:pt x="10" y="933"/>
                  </a:lnTo>
                  <a:cubicBezTo>
                    <a:pt x="7" y="933"/>
                    <a:pt x="4" y="933"/>
                    <a:pt x="0" y="933"/>
                  </a:cubicBezTo>
                  <a:cubicBezTo>
                    <a:pt x="119" y="813"/>
                    <a:pt x="192" y="648"/>
                    <a:pt x="192" y="466"/>
                  </a:cubicBezTo>
                  <a:cubicBezTo>
                    <a:pt x="192" y="284"/>
                    <a:pt x="119" y="120"/>
                    <a:pt x="0" y="0"/>
                  </a:cubicBezTo>
                  <a:cubicBezTo>
                    <a:pt x="4" y="0"/>
                    <a:pt x="7" y="0"/>
                    <a:pt x="10" y="0"/>
                  </a:cubicBezTo>
                  <a:close/>
                </a:path>
              </a:pathLst>
            </a:custGeom>
            <a:solidFill>
              <a:srgbClr val="003366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7" name="Freeform 15"/>
            <p:cNvSpPr>
              <a:spLocks noEditPoints="1" noChangeArrowheads="1"/>
            </p:cNvSpPr>
            <p:nvPr/>
          </p:nvSpPr>
          <p:spPr bwMode="auto">
            <a:xfrm>
              <a:off x="4326709" y="182842"/>
              <a:ext cx="279250" cy="285899"/>
            </a:xfrm>
            <a:custGeom>
              <a:avLst/>
              <a:gdLst>
                <a:gd name="T0" fmla="*/ 2147483646 w 411"/>
                <a:gd name="T1" fmla="*/ 2147483646 h 411"/>
                <a:gd name="T2" fmla="*/ 2147483646 w 411"/>
                <a:gd name="T3" fmla="*/ 2147483646 h 411"/>
                <a:gd name="T4" fmla="*/ 2147483646 w 411"/>
                <a:gd name="T5" fmla="*/ 2147483646 h 411"/>
                <a:gd name="T6" fmla="*/ 2147483646 w 411"/>
                <a:gd name="T7" fmla="*/ 2147483646 h 411"/>
                <a:gd name="T8" fmla="*/ 2147483646 w 411"/>
                <a:gd name="T9" fmla="*/ 2147483646 h 411"/>
                <a:gd name="T10" fmla="*/ 2147483646 w 411"/>
                <a:gd name="T11" fmla="*/ 2147483646 h 411"/>
                <a:gd name="T12" fmla="*/ 2147483646 w 411"/>
                <a:gd name="T13" fmla="*/ 2147483646 h 411"/>
                <a:gd name="T14" fmla="*/ 2147483646 w 411"/>
                <a:gd name="T15" fmla="*/ 2147483646 h 411"/>
                <a:gd name="T16" fmla="*/ 2147483646 w 411"/>
                <a:gd name="T17" fmla="*/ 2147483646 h 411"/>
                <a:gd name="T18" fmla="*/ 2147483646 w 411"/>
                <a:gd name="T19" fmla="*/ 2147483646 h 411"/>
                <a:gd name="T20" fmla="*/ 2147483646 w 411"/>
                <a:gd name="T21" fmla="*/ 0 h 411"/>
                <a:gd name="T22" fmla="*/ 2147483646 w 411"/>
                <a:gd name="T23" fmla="*/ 2147483646 h 411"/>
                <a:gd name="T24" fmla="*/ 2147483646 w 411"/>
                <a:gd name="T25" fmla="*/ 2147483646 h 411"/>
                <a:gd name="T26" fmla="*/ 0 w 411"/>
                <a:gd name="T27" fmla="*/ 2147483646 h 411"/>
                <a:gd name="T28" fmla="*/ 2147483646 w 411"/>
                <a:gd name="T29" fmla="*/ 0 h 411"/>
                <a:gd name="T30" fmla="*/ 2147483646 w 411"/>
                <a:gd name="T31" fmla="*/ 2147483646 h 411"/>
                <a:gd name="T32" fmla="*/ 2147483646 w 411"/>
                <a:gd name="T33" fmla="*/ 2147483646 h 411"/>
                <a:gd name="T34" fmla="*/ 2147483646 w 411"/>
                <a:gd name="T35" fmla="*/ 2147483646 h 411"/>
                <a:gd name="T36" fmla="*/ 2147483646 w 411"/>
                <a:gd name="T37" fmla="*/ 2147483646 h 411"/>
                <a:gd name="T38" fmla="*/ 2147483646 w 411"/>
                <a:gd name="T39" fmla="*/ 2147483646 h 411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411"/>
                <a:gd name="T61" fmla="*/ 0 h 411"/>
                <a:gd name="T62" fmla="*/ 411 w 411"/>
                <a:gd name="T63" fmla="*/ 411 h 411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411" h="411">
                  <a:moveTo>
                    <a:pt x="224" y="346"/>
                  </a:moveTo>
                  <a:lnTo>
                    <a:pt x="193" y="320"/>
                  </a:lnTo>
                  <a:lnTo>
                    <a:pt x="272" y="227"/>
                  </a:lnTo>
                  <a:lnTo>
                    <a:pt x="67" y="227"/>
                  </a:lnTo>
                  <a:lnTo>
                    <a:pt x="67" y="183"/>
                  </a:lnTo>
                  <a:lnTo>
                    <a:pt x="272" y="183"/>
                  </a:lnTo>
                  <a:lnTo>
                    <a:pt x="193" y="91"/>
                  </a:lnTo>
                  <a:lnTo>
                    <a:pt x="224" y="64"/>
                  </a:lnTo>
                  <a:lnTo>
                    <a:pt x="345" y="205"/>
                  </a:lnTo>
                  <a:lnTo>
                    <a:pt x="224" y="346"/>
                  </a:lnTo>
                  <a:close/>
                  <a:moveTo>
                    <a:pt x="206" y="0"/>
                  </a:moveTo>
                  <a:cubicBezTo>
                    <a:pt x="319" y="0"/>
                    <a:pt x="411" y="92"/>
                    <a:pt x="411" y="205"/>
                  </a:cubicBezTo>
                  <a:cubicBezTo>
                    <a:pt x="411" y="319"/>
                    <a:pt x="319" y="411"/>
                    <a:pt x="206" y="411"/>
                  </a:cubicBezTo>
                  <a:cubicBezTo>
                    <a:pt x="92" y="411"/>
                    <a:pt x="0" y="319"/>
                    <a:pt x="0" y="205"/>
                  </a:cubicBezTo>
                  <a:cubicBezTo>
                    <a:pt x="0" y="92"/>
                    <a:pt x="92" y="0"/>
                    <a:pt x="206" y="0"/>
                  </a:cubicBezTo>
                  <a:close/>
                  <a:moveTo>
                    <a:pt x="206" y="26"/>
                  </a:moveTo>
                  <a:cubicBezTo>
                    <a:pt x="305" y="26"/>
                    <a:pt x="385" y="106"/>
                    <a:pt x="385" y="205"/>
                  </a:cubicBezTo>
                  <a:cubicBezTo>
                    <a:pt x="385" y="304"/>
                    <a:pt x="305" y="385"/>
                    <a:pt x="206" y="385"/>
                  </a:cubicBezTo>
                  <a:cubicBezTo>
                    <a:pt x="107" y="385"/>
                    <a:pt x="27" y="304"/>
                    <a:pt x="27" y="205"/>
                  </a:cubicBezTo>
                  <a:cubicBezTo>
                    <a:pt x="27" y="106"/>
                    <a:pt x="107" y="26"/>
                    <a:pt x="206" y="26"/>
                  </a:cubicBezTo>
                  <a:close/>
                </a:path>
              </a:pathLst>
            </a:custGeom>
            <a:solidFill>
              <a:srgbClr val="F8F8F8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4354" name="TextBox 115"/>
          <p:cNvSpPr>
            <a:spLocks noChangeArrowheads="1"/>
          </p:cNvSpPr>
          <p:nvPr/>
        </p:nvSpPr>
        <p:spPr bwMode="auto">
          <a:xfrm>
            <a:off x="5592763" y="3203575"/>
            <a:ext cx="2163762" cy="488950"/>
          </a:xfrm>
          <a:prstGeom prst="rect">
            <a:avLst/>
          </a:prstGeom>
          <a:solidFill>
            <a:srgbClr val="003366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2600">
                <a:solidFill>
                  <a:srgbClr val="FFFFFF"/>
                </a:solidFill>
                <a:latin typeface="微软雅黑" pitchFamily="34" charset="-122"/>
                <a:sym typeface="Arial" pitchFamily="34" charset="0"/>
              </a:rPr>
              <a:t>说教法谈学法</a:t>
            </a:r>
          </a:p>
        </p:txBody>
      </p:sp>
      <p:sp>
        <p:nvSpPr>
          <p:cNvPr id="14355" name="Oval 12"/>
          <p:cNvSpPr>
            <a:spLocks noChangeArrowheads="1"/>
          </p:cNvSpPr>
          <p:nvPr/>
        </p:nvSpPr>
        <p:spPr bwMode="auto">
          <a:xfrm>
            <a:off x="4657725" y="3089275"/>
            <a:ext cx="704850" cy="717550"/>
          </a:xfrm>
          <a:prstGeom prst="ellipse">
            <a:avLst/>
          </a:prstGeom>
          <a:solidFill>
            <a:srgbClr val="003366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zh-CN">
              <a:solidFill>
                <a:srgbClr val="C4261D"/>
              </a:solidFill>
              <a:ea typeface="宋体" pitchFamily="2" charset="-122"/>
              <a:sym typeface="Arial" pitchFamily="34" charset="0"/>
            </a:endParaRPr>
          </a:p>
        </p:txBody>
      </p:sp>
      <p:sp>
        <p:nvSpPr>
          <p:cNvPr id="14356" name="TextBox 118"/>
          <p:cNvSpPr>
            <a:spLocks noChangeArrowheads="1"/>
          </p:cNvSpPr>
          <p:nvPr/>
        </p:nvSpPr>
        <p:spPr bwMode="auto">
          <a:xfrm>
            <a:off x="4775200" y="3148013"/>
            <a:ext cx="4699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3600" b="1">
                <a:solidFill>
                  <a:srgbClr val="F8F8F8"/>
                </a:solidFill>
                <a:latin typeface="微软雅黑" pitchFamily="34" charset="-122"/>
                <a:sym typeface="微软雅黑" pitchFamily="34" charset="-122"/>
              </a:rPr>
              <a:t>3</a:t>
            </a:r>
            <a:endParaRPr lang="zh-CN" altLang="en-US" sz="3600" b="1">
              <a:solidFill>
                <a:srgbClr val="F8F8F8"/>
              </a:solidFill>
              <a:latin typeface="微软雅黑" pitchFamily="34" charset="-122"/>
              <a:sym typeface="微软雅黑" pitchFamily="34" charset="-122"/>
            </a:endParaRPr>
          </a:p>
        </p:txBody>
      </p:sp>
      <p:grpSp>
        <p:nvGrpSpPr>
          <p:cNvPr id="14357" name="组合 119"/>
          <p:cNvGrpSpPr>
            <a:grpSpLocks/>
          </p:cNvGrpSpPr>
          <p:nvPr/>
        </p:nvGrpSpPr>
        <p:grpSpPr bwMode="auto">
          <a:xfrm>
            <a:off x="5224463" y="4124325"/>
            <a:ext cx="4833937" cy="649288"/>
            <a:chOff x="0" y="0"/>
            <a:chExt cx="4833680" cy="648258"/>
          </a:xfrm>
        </p:grpSpPr>
        <p:sp>
          <p:nvSpPr>
            <p:cNvPr id="20514" name="Freeform 13"/>
            <p:cNvSpPr>
              <a:spLocks noChangeArrowheads="1"/>
            </p:cNvSpPr>
            <p:nvPr/>
          </p:nvSpPr>
          <p:spPr bwMode="auto">
            <a:xfrm>
              <a:off x="0" y="0"/>
              <a:ext cx="4833680" cy="648258"/>
            </a:xfrm>
            <a:custGeom>
              <a:avLst/>
              <a:gdLst>
                <a:gd name="T0" fmla="*/ 2147483646 w 7091"/>
                <a:gd name="T1" fmla="*/ 0 h 933"/>
                <a:gd name="T2" fmla="*/ 2147483646 w 7091"/>
                <a:gd name="T3" fmla="*/ 0 h 933"/>
                <a:gd name="T4" fmla="*/ 2147483646 w 7091"/>
                <a:gd name="T5" fmla="*/ 2147483646 h 933"/>
                <a:gd name="T6" fmla="*/ 2147483646 w 7091"/>
                <a:gd name="T7" fmla="*/ 2147483646 h 933"/>
                <a:gd name="T8" fmla="*/ 2147483646 w 7091"/>
                <a:gd name="T9" fmla="*/ 2147483646 h 933"/>
                <a:gd name="T10" fmla="*/ 2147483646 w 7091"/>
                <a:gd name="T11" fmla="*/ 2147483646 h 933"/>
                <a:gd name="T12" fmla="*/ 0 w 7091"/>
                <a:gd name="T13" fmla="*/ 2147483646 h 933"/>
                <a:gd name="T14" fmla="*/ 2147483646 w 7091"/>
                <a:gd name="T15" fmla="*/ 2147483646 h 933"/>
                <a:gd name="T16" fmla="*/ 0 w 7091"/>
                <a:gd name="T17" fmla="*/ 0 h 933"/>
                <a:gd name="T18" fmla="*/ 2147483646 w 7091"/>
                <a:gd name="T19" fmla="*/ 0 h 93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091"/>
                <a:gd name="T31" fmla="*/ 0 h 933"/>
                <a:gd name="T32" fmla="*/ 7091 w 7091"/>
                <a:gd name="T33" fmla="*/ 933 h 93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091" h="933">
                  <a:moveTo>
                    <a:pt x="10" y="0"/>
                  </a:moveTo>
                  <a:lnTo>
                    <a:pt x="6624" y="0"/>
                  </a:lnTo>
                  <a:cubicBezTo>
                    <a:pt x="6881" y="0"/>
                    <a:pt x="7091" y="210"/>
                    <a:pt x="7091" y="466"/>
                  </a:cubicBezTo>
                  <a:cubicBezTo>
                    <a:pt x="7091" y="723"/>
                    <a:pt x="6881" y="933"/>
                    <a:pt x="6624" y="933"/>
                  </a:cubicBezTo>
                  <a:lnTo>
                    <a:pt x="10" y="933"/>
                  </a:lnTo>
                  <a:cubicBezTo>
                    <a:pt x="7" y="933"/>
                    <a:pt x="4" y="933"/>
                    <a:pt x="0" y="933"/>
                  </a:cubicBezTo>
                  <a:cubicBezTo>
                    <a:pt x="119" y="813"/>
                    <a:pt x="192" y="648"/>
                    <a:pt x="192" y="466"/>
                  </a:cubicBezTo>
                  <a:cubicBezTo>
                    <a:pt x="192" y="284"/>
                    <a:pt x="119" y="120"/>
                    <a:pt x="0" y="0"/>
                  </a:cubicBezTo>
                  <a:cubicBezTo>
                    <a:pt x="4" y="0"/>
                    <a:pt x="7" y="0"/>
                    <a:pt x="10" y="0"/>
                  </a:cubicBezTo>
                  <a:close/>
                </a:path>
              </a:pathLst>
            </a:custGeom>
            <a:solidFill>
              <a:srgbClr val="003366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5" name="Freeform 15"/>
            <p:cNvSpPr>
              <a:spLocks noEditPoints="1" noChangeArrowheads="1"/>
            </p:cNvSpPr>
            <p:nvPr/>
          </p:nvSpPr>
          <p:spPr bwMode="auto">
            <a:xfrm>
              <a:off x="4326709" y="182842"/>
              <a:ext cx="279250" cy="285899"/>
            </a:xfrm>
            <a:custGeom>
              <a:avLst/>
              <a:gdLst>
                <a:gd name="T0" fmla="*/ 2147483646 w 411"/>
                <a:gd name="T1" fmla="*/ 2147483646 h 411"/>
                <a:gd name="T2" fmla="*/ 2147483646 w 411"/>
                <a:gd name="T3" fmla="*/ 2147483646 h 411"/>
                <a:gd name="T4" fmla="*/ 2147483646 w 411"/>
                <a:gd name="T5" fmla="*/ 2147483646 h 411"/>
                <a:gd name="T6" fmla="*/ 2147483646 w 411"/>
                <a:gd name="T7" fmla="*/ 2147483646 h 411"/>
                <a:gd name="T8" fmla="*/ 2147483646 w 411"/>
                <a:gd name="T9" fmla="*/ 2147483646 h 411"/>
                <a:gd name="T10" fmla="*/ 2147483646 w 411"/>
                <a:gd name="T11" fmla="*/ 2147483646 h 411"/>
                <a:gd name="T12" fmla="*/ 2147483646 w 411"/>
                <a:gd name="T13" fmla="*/ 2147483646 h 411"/>
                <a:gd name="T14" fmla="*/ 2147483646 w 411"/>
                <a:gd name="T15" fmla="*/ 2147483646 h 411"/>
                <a:gd name="T16" fmla="*/ 2147483646 w 411"/>
                <a:gd name="T17" fmla="*/ 2147483646 h 411"/>
                <a:gd name="T18" fmla="*/ 2147483646 w 411"/>
                <a:gd name="T19" fmla="*/ 2147483646 h 411"/>
                <a:gd name="T20" fmla="*/ 2147483646 w 411"/>
                <a:gd name="T21" fmla="*/ 0 h 411"/>
                <a:gd name="T22" fmla="*/ 2147483646 w 411"/>
                <a:gd name="T23" fmla="*/ 2147483646 h 411"/>
                <a:gd name="T24" fmla="*/ 2147483646 w 411"/>
                <a:gd name="T25" fmla="*/ 2147483646 h 411"/>
                <a:gd name="T26" fmla="*/ 0 w 411"/>
                <a:gd name="T27" fmla="*/ 2147483646 h 411"/>
                <a:gd name="T28" fmla="*/ 2147483646 w 411"/>
                <a:gd name="T29" fmla="*/ 0 h 411"/>
                <a:gd name="T30" fmla="*/ 2147483646 w 411"/>
                <a:gd name="T31" fmla="*/ 2147483646 h 411"/>
                <a:gd name="T32" fmla="*/ 2147483646 w 411"/>
                <a:gd name="T33" fmla="*/ 2147483646 h 411"/>
                <a:gd name="T34" fmla="*/ 2147483646 w 411"/>
                <a:gd name="T35" fmla="*/ 2147483646 h 411"/>
                <a:gd name="T36" fmla="*/ 2147483646 w 411"/>
                <a:gd name="T37" fmla="*/ 2147483646 h 411"/>
                <a:gd name="T38" fmla="*/ 2147483646 w 411"/>
                <a:gd name="T39" fmla="*/ 2147483646 h 411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411"/>
                <a:gd name="T61" fmla="*/ 0 h 411"/>
                <a:gd name="T62" fmla="*/ 411 w 411"/>
                <a:gd name="T63" fmla="*/ 411 h 411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411" h="411">
                  <a:moveTo>
                    <a:pt x="224" y="346"/>
                  </a:moveTo>
                  <a:lnTo>
                    <a:pt x="193" y="320"/>
                  </a:lnTo>
                  <a:lnTo>
                    <a:pt x="272" y="227"/>
                  </a:lnTo>
                  <a:lnTo>
                    <a:pt x="67" y="227"/>
                  </a:lnTo>
                  <a:lnTo>
                    <a:pt x="67" y="183"/>
                  </a:lnTo>
                  <a:lnTo>
                    <a:pt x="272" y="183"/>
                  </a:lnTo>
                  <a:lnTo>
                    <a:pt x="193" y="91"/>
                  </a:lnTo>
                  <a:lnTo>
                    <a:pt x="224" y="64"/>
                  </a:lnTo>
                  <a:lnTo>
                    <a:pt x="345" y="205"/>
                  </a:lnTo>
                  <a:lnTo>
                    <a:pt x="224" y="346"/>
                  </a:lnTo>
                  <a:close/>
                  <a:moveTo>
                    <a:pt x="206" y="0"/>
                  </a:moveTo>
                  <a:cubicBezTo>
                    <a:pt x="319" y="0"/>
                    <a:pt x="411" y="92"/>
                    <a:pt x="411" y="205"/>
                  </a:cubicBezTo>
                  <a:cubicBezTo>
                    <a:pt x="411" y="319"/>
                    <a:pt x="319" y="411"/>
                    <a:pt x="206" y="411"/>
                  </a:cubicBezTo>
                  <a:cubicBezTo>
                    <a:pt x="92" y="411"/>
                    <a:pt x="0" y="319"/>
                    <a:pt x="0" y="205"/>
                  </a:cubicBezTo>
                  <a:cubicBezTo>
                    <a:pt x="0" y="92"/>
                    <a:pt x="92" y="0"/>
                    <a:pt x="206" y="0"/>
                  </a:cubicBezTo>
                  <a:close/>
                  <a:moveTo>
                    <a:pt x="206" y="26"/>
                  </a:moveTo>
                  <a:cubicBezTo>
                    <a:pt x="305" y="26"/>
                    <a:pt x="385" y="106"/>
                    <a:pt x="385" y="205"/>
                  </a:cubicBezTo>
                  <a:cubicBezTo>
                    <a:pt x="385" y="304"/>
                    <a:pt x="305" y="385"/>
                    <a:pt x="206" y="385"/>
                  </a:cubicBezTo>
                  <a:cubicBezTo>
                    <a:pt x="107" y="385"/>
                    <a:pt x="27" y="304"/>
                    <a:pt x="27" y="205"/>
                  </a:cubicBezTo>
                  <a:cubicBezTo>
                    <a:pt x="27" y="106"/>
                    <a:pt x="107" y="26"/>
                    <a:pt x="206" y="26"/>
                  </a:cubicBezTo>
                  <a:close/>
                </a:path>
              </a:pathLst>
            </a:custGeom>
            <a:solidFill>
              <a:srgbClr val="F8F8F8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4360" name="TextBox 122"/>
          <p:cNvSpPr>
            <a:spLocks noChangeArrowheads="1"/>
          </p:cNvSpPr>
          <p:nvPr/>
        </p:nvSpPr>
        <p:spPr bwMode="auto">
          <a:xfrm>
            <a:off x="5521325" y="4205288"/>
            <a:ext cx="2163763" cy="487362"/>
          </a:xfrm>
          <a:prstGeom prst="rect">
            <a:avLst/>
          </a:prstGeom>
          <a:solidFill>
            <a:srgbClr val="003366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2600">
                <a:solidFill>
                  <a:srgbClr val="FFFFFF"/>
                </a:solidFill>
                <a:latin typeface="微软雅黑" pitchFamily="34" charset="-122"/>
                <a:sym typeface="Arial" pitchFamily="34" charset="0"/>
              </a:rPr>
              <a:t>说教学谈过程</a:t>
            </a:r>
          </a:p>
        </p:txBody>
      </p:sp>
      <p:sp>
        <p:nvSpPr>
          <p:cNvPr id="14361" name="Oval 12"/>
          <p:cNvSpPr>
            <a:spLocks noChangeArrowheads="1"/>
          </p:cNvSpPr>
          <p:nvPr/>
        </p:nvSpPr>
        <p:spPr bwMode="auto">
          <a:xfrm>
            <a:off x="4586288" y="4089400"/>
            <a:ext cx="704850" cy="717550"/>
          </a:xfrm>
          <a:prstGeom prst="ellipse">
            <a:avLst/>
          </a:prstGeom>
          <a:solidFill>
            <a:srgbClr val="003366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zh-CN">
              <a:solidFill>
                <a:srgbClr val="C4261D"/>
              </a:solidFill>
              <a:ea typeface="宋体" pitchFamily="2" charset="-122"/>
              <a:sym typeface="Arial" pitchFamily="34" charset="0"/>
            </a:endParaRPr>
          </a:p>
        </p:txBody>
      </p:sp>
      <p:sp>
        <p:nvSpPr>
          <p:cNvPr id="14362" name="TextBox 125"/>
          <p:cNvSpPr>
            <a:spLocks noChangeArrowheads="1"/>
          </p:cNvSpPr>
          <p:nvPr/>
        </p:nvSpPr>
        <p:spPr bwMode="auto">
          <a:xfrm>
            <a:off x="4703763" y="4148138"/>
            <a:ext cx="4699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3600" b="1">
                <a:solidFill>
                  <a:srgbClr val="F8F8F8"/>
                </a:solidFill>
                <a:latin typeface="微软雅黑" pitchFamily="34" charset="-122"/>
                <a:sym typeface="微软雅黑" pitchFamily="34" charset="-122"/>
              </a:rPr>
              <a:t>4</a:t>
            </a:r>
            <a:endParaRPr lang="zh-CN" altLang="en-US" sz="3600" b="1">
              <a:solidFill>
                <a:srgbClr val="F8F8F8"/>
              </a:solidFill>
              <a:latin typeface="微软雅黑" pitchFamily="34" charset="-122"/>
              <a:sym typeface="微软雅黑" pitchFamily="34" charset="-122"/>
            </a:endParaRPr>
          </a:p>
        </p:txBody>
      </p:sp>
      <p:grpSp>
        <p:nvGrpSpPr>
          <p:cNvPr id="14363" name="组合 126"/>
          <p:cNvGrpSpPr>
            <a:grpSpLocks/>
          </p:cNvGrpSpPr>
          <p:nvPr/>
        </p:nvGrpSpPr>
        <p:grpSpPr bwMode="auto">
          <a:xfrm>
            <a:off x="4937125" y="5060950"/>
            <a:ext cx="4832350" cy="649288"/>
            <a:chOff x="0" y="0"/>
            <a:chExt cx="4833680" cy="648258"/>
          </a:xfrm>
        </p:grpSpPr>
        <p:sp>
          <p:nvSpPr>
            <p:cNvPr id="20512" name="Freeform 13"/>
            <p:cNvSpPr>
              <a:spLocks noChangeArrowheads="1"/>
            </p:cNvSpPr>
            <p:nvPr/>
          </p:nvSpPr>
          <p:spPr bwMode="auto">
            <a:xfrm>
              <a:off x="0" y="0"/>
              <a:ext cx="4833680" cy="648258"/>
            </a:xfrm>
            <a:custGeom>
              <a:avLst/>
              <a:gdLst>
                <a:gd name="T0" fmla="*/ 2147483646 w 7091"/>
                <a:gd name="T1" fmla="*/ 0 h 933"/>
                <a:gd name="T2" fmla="*/ 2147483646 w 7091"/>
                <a:gd name="T3" fmla="*/ 0 h 933"/>
                <a:gd name="T4" fmla="*/ 2147483646 w 7091"/>
                <a:gd name="T5" fmla="*/ 2147483646 h 933"/>
                <a:gd name="T6" fmla="*/ 2147483646 w 7091"/>
                <a:gd name="T7" fmla="*/ 2147483646 h 933"/>
                <a:gd name="T8" fmla="*/ 2147483646 w 7091"/>
                <a:gd name="T9" fmla="*/ 2147483646 h 933"/>
                <a:gd name="T10" fmla="*/ 2147483646 w 7091"/>
                <a:gd name="T11" fmla="*/ 2147483646 h 933"/>
                <a:gd name="T12" fmla="*/ 0 w 7091"/>
                <a:gd name="T13" fmla="*/ 2147483646 h 933"/>
                <a:gd name="T14" fmla="*/ 2147483646 w 7091"/>
                <a:gd name="T15" fmla="*/ 2147483646 h 933"/>
                <a:gd name="T16" fmla="*/ 0 w 7091"/>
                <a:gd name="T17" fmla="*/ 0 h 933"/>
                <a:gd name="T18" fmla="*/ 2147483646 w 7091"/>
                <a:gd name="T19" fmla="*/ 0 h 93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091"/>
                <a:gd name="T31" fmla="*/ 0 h 933"/>
                <a:gd name="T32" fmla="*/ 7091 w 7091"/>
                <a:gd name="T33" fmla="*/ 933 h 93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091" h="933">
                  <a:moveTo>
                    <a:pt x="10" y="0"/>
                  </a:moveTo>
                  <a:lnTo>
                    <a:pt x="6624" y="0"/>
                  </a:lnTo>
                  <a:cubicBezTo>
                    <a:pt x="6881" y="0"/>
                    <a:pt x="7091" y="210"/>
                    <a:pt x="7091" y="466"/>
                  </a:cubicBezTo>
                  <a:cubicBezTo>
                    <a:pt x="7091" y="723"/>
                    <a:pt x="6881" y="933"/>
                    <a:pt x="6624" y="933"/>
                  </a:cubicBezTo>
                  <a:lnTo>
                    <a:pt x="10" y="933"/>
                  </a:lnTo>
                  <a:cubicBezTo>
                    <a:pt x="7" y="933"/>
                    <a:pt x="4" y="933"/>
                    <a:pt x="0" y="933"/>
                  </a:cubicBezTo>
                  <a:cubicBezTo>
                    <a:pt x="119" y="813"/>
                    <a:pt x="192" y="648"/>
                    <a:pt x="192" y="466"/>
                  </a:cubicBezTo>
                  <a:cubicBezTo>
                    <a:pt x="192" y="284"/>
                    <a:pt x="119" y="120"/>
                    <a:pt x="0" y="0"/>
                  </a:cubicBezTo>
                  <a:cubicBezTo>
                    <a:pt x="4" y="0"/>
                    <a:pt x="7" y="0"/>
                    <a:pt x="10" y="0"/>
                  </a:cubicBezTo>
                  <a:close/>
                </a:path>
              </a:pathLst>
            </a:custGeom>
            <a:solidFill>
              <a:srgbClr val="003366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3" name="Freeform 15"/>
            <p:cNvSpPr>
              <a:spLocks noEditPoints="1" noChangeArrowheads="1"/>
            </p:cNvSpPr>
            <p:nvPr/>
          </p:nvSpPr>
          <p:spPr bwMode="auto">
            <a:xfrm>
              <a:off x="4326709" y="182842"/>
              <a:ext cx="279250" cy="285899"/>
            </a:xfrm>
            <a:custGeom>
              <a:avLst/>
              <a:gdLst>
                <a:gd name="T0" fmla="*/ 2147483646 w 411"/>
                <a:gd name="T1" fmla="*/ 2147483646 h 411"/>
                <a:gd name="T2" fmla="*/ 2147483646 w 411"/>
                <a:gd name="T3" fmla="*/ 2147483646 h 411"/>
                <a:gd name="T4" fmla="*/ 2147483646 w 411"/>
                <a:gd name="T5" fmla="*/ 2147483646 h 411"/>
                <a:gd name="T6" fmla="*/ 2147483646 w 411"/>
                <a:gd name="T7" fmla="*/ 2147483646 h 411"/>
                <a:gd name="T8" fmla="*/ 2147483646 w 411"/>
                <a:gd name="T9" fmla="*/ 2147483646 h 411"/>
                <a:gd name="T10" fmla="*/ 2147483646 w 411"/>
                <a:gd name="T11" fmla="*/ 2147483646 h 411"/>
                <a:gd name="T12" fmla="*/ 2147483646 w 411"/>
                <a:gd name="T13" fmla="*/ 2147483646 h 411"/>
                <a:gd name="T14" fmla="*/ 2147483646 w 411"/>
                <a:gd name="T15" fmla="*/ 2147483646 h 411"/>
                <a:gd name="T16" fmla="*/ 2147483646 w 411"/>
                <a:gd name="T17" fmla="*/ 2147483646 h 411"/>
                <a:gd name="T18" fmla="*/ 2147483646 w 411"/>
                <a:gd name="T19" fmla="*/ 2147483646 h 411"/>
                <a:gd name="T20" fmla="*/ 2147483646 w 411"/>
                <a:gd name="T21" fmla="*/ 0 h 411"/>
                <a:gd name="T22" fmla="*/ 2147483646 w 411"/>
                <a:gd name="T23" fmla="*/ 2147483646 h 411"/>
                <a:gd name="T24" fmla="*/ 2147483646 w 411"/>
                <a:gd name="T25" fmla="*/ 2147483646 h 411"/>
                <a:gd name="T26" fmla="*/ 0 w 411"/>
                <a:gd name="T27" fmla="*/ 2147483646 h 411"/>
                <a:gd name="T28" fmla="*/ 2147483646 w 411"/>
                <a:gd name="T29" fmla="*/ 0 h 411"/>
                <a:gd name="T30" fmla="*/ 2147483646 w 411"/>
                <a:gd name="T31" fmla="*/ 2147483646 h 411"/>
                <a:gd name="T32" fmla="*/ 2147483646 w 411"/>
                <a:gd name="T33" fmla="*/ 2147483646 h 411"/>
                <a:gd name="T34" fmla="*/ 2147483646 w 411"/>
                <a:gd name="T35" fmla="*/ 2147483646 h 411"/>
                <a:gd name="T36" fmla="*/ 2147483646 w 411"/>
                <a:gd name="T37" fmla="*/ 2147483646 h 411"/>
                <a:gd name="T38" fmla="*/ 2147483646 w 411"/>
                <a:gd name="T39" fmla="*/ 2147483646 h 411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411"/>
                <a:gd name="T61" fmla="*/ 0 h 411"/>
                <a:gd name="T62" fmla="*/ 411 w 411"/>
                <a:gd name="T63" fmla="*/ 411 h 411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411" h="411">
                  <a:moveTo>
                    <a:pt x="224" y="346"/>
                  </a:moveTo>
                  <a:lnTo>
                    <a:pt x="193" y="320"/>
                  </a:lnTo>
                  <a:lnTo>
                    <a:pt x="272" y="227"/>
                  </a:lnTo>
                  <a:lnTo>
                    <a:pt x="67" y="227"/>
                  </a:lnTo>
                  <a:lnTo>
                    <a:pt x="67" y="183"/>
                  </a:lnTo>
                  <a:lnTo>
                    <a:pt x="272" y="183"/>
                  </a:lnTo>
                  <a:lnTo>
                    <a:pt x="193" y="91"/>
                  </a:lnTo>
                  <a:lnTo>
                    <a:pt x="224" y="64"/>
                  </a:lnTo>
                  <a:lnTo>
                    <a:pt x="345" y="205"/>
                  </a:lnTo>
                  <a:lnTo>
                    <a:pt x="224" y="346"/>
                  </a:lnTo>
                  <a:close/>
                  <a:moveTo>
                    <a:pt x="206" y="0"/>
                  </a:moveTo>
                  <a:cubicBezTo>
                    <a:pt x="319" y="0"/>
                    <a:pt x="411" y="92"/>
                    <a:pt x="411" y="205"/>
                  </a:cubicBezTo>
                  <a:cubicBezTo>
                    <a:pt x="411" y="319"/>
                    <a:pt x="319" y="411"/>
                    <a:pt x="206" y="411"/>
                  </a:cubicBezTo>
                  <a:cubicBezTo>
                    <a:pt x="92" y="411"/>
                    <a:pt x="0" y="319"/>
                    <a:pt x="0" y="205"/>
                  </a:cubicBezTo>
                  <a:cubicBezTo>
                    <a:pt x="0" y="92"/>
                    <a:pt x="92" y="0"/>
                    <a:pt x="206" y="0"/>
                  </a:cubicBezTo>
                  <a:close/>
                  <a:moveTo>
                    <a:pt x="206" y="26"/>
                  </a:moveTo>
                  <a:cubicBezTo>
                    <a:pt x="305" y="26"/>
                    <a:pt x="385" y="106"/>
                    <a:pt x="385" y="205"/>
                  </a:cubicBezTo>
                  <a:cubicBezTo>
                    <a:pt x="385" y="304"/>
                    <a:pt x="305" y="385"/>
                    <a:pt x="206" y="385"/>
                  </a:cubicBezTo>
                  <a:cubicBezTo>
                    <a:pt x="107" y="385"/>
                    <a:pt x="27" y="304"/>
                    <a:pt x="27" y="205"/>
                  </a:cubicBezTo>
                  <a:cubicBezTo>
                    <a:pt x="27" y="106"/>
                    <a:pt x="107" y="26"/>
                    <a:pt x="206" y="26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4366" name="TextBox 129"/>
          <p:cNvSpPr>
            <a:spLocks noChangeArrowheads="1"/>
          </p:cNvSpPr>
          <p:nvPr/>
        </p:nvSpPr>
        <p:spPr bwMode="auto">
          <a:xfrm>
            <a:off x="5232400" y="5140325"/>
            <a:ext cx="2185988" cy="492125"/>
          </a:xfrm>
          <a:prstGeom prst="rect">
            <a:avLst/>
          </a:prstGeom>
          <a:solidFill>
            <a:srgbClr val="003366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2600">
                <a:solidFill>
                  <a:srgbClr val="FFFFFF"/>
                </a:solidFill>
                <a:latin typeface="微软雅黑" pitchFamily="34" charset="-122"/>
                <a:sym typeface="微软雅黑" pitchFamily="34" charset="-122"/>
              </a:rPr>
              <a:t>说反思谈心得</a:t>
            </a:r>
          </a:p>
        </p:txBody>
      </p:sp>
      <p:sp>
        <p:nvSpPr>
          <p:cNvPr id="14367" name="Oval 12"/>
          <p:cNvSpPr>
            <a:spLocks noChangeArrowheads="1"/>
          </p:cNvSpPr>
          <p:nvPr/>
        </p:nvSpPr>
        <p:spPr bwMode="auto">
          <a:xfrm>
            <a:off x="4298950" y="5026025"/>
            <a:ext cx="704850" cy="717550"/>
          </a:xfrm>
          <a:prstGeom prst="ellipse">
            <a:avLst/>
          </a:prstGeom>
          <a:solidFill>
            <a:srgbClr val="003366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zh-CN">
              <a:solidFill>
                <a:srgbClr val="C4261D"/>
              </a:solidFill>
              <a:ea typeface="宋体" pitchFamily="2" charset="-122"/>
              <a:sym typeface="Arial" pitchFamily="34" charset="0"/>
            </a:endParaRPr>
          </a:p>
        </p:txBody>
      </p:sp>
      <p:sp>
        <p:nvSpPr>
          <p:cNvPr id="14368" name="TextBox 132"/>
          <p:cNvSpPr>
            <a:spLocks noChangeArrowheads="1"/>
          </p:cNvSpPr>
          <p:nvPr/>
        </p:nvSpPr>
        <p:spPr bwMode="auto">
          <a:xfrm>
            <a:off x="4416425" y="5083175"/>
            <a:ext cx="4699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3600" b="1">
                <a:solidFill>
                  <a:srgbClr val="F8F8F8"/>
                </a:solidFill>
                <a:latin typeface="微软雅黑" pitchFamily="34" charset="-122"/>
                <a:sym typeface="微软雅黑" pitchFamily="34" charset="-122"/>
              </a:rPr>
              <a:t>5</a:t>
            </a:r>
            <a:endParaRPr lang="zh-CN" altLang="en-US" sz="3600" b="1">
              <a:solidFill>
                <a:srgbClr val="F8F8F8"/>
              </a:solidFill>
              <a:latin typeface="微软雅黑" pitchFamily="34" charset="-122"/>
              <a:sym typeface="微软雅黑" pitchFamily="34" charset="-122"/>
            </a:endParaRPr>
          </a:p>
        </p:txBody>
      </p:sp>
      <p:sp>
        <p:nvSpPr>
          <p:cNvPr id="14369" name="Freeform 6"/>
          <p:cNvSpPr>
            <a:spLocks noChangeArrowheads="1"/>
          </p:cNvSpPr>
          <p:nvPr/>
        </p:nvSpPr>
        <p:spPr bwMode="auto">
          <a:xfrm flipH="1">
            <a:off x="9525" y="2165350"/>
            <a:ext cx="1636713" cy="2527300"/>
          </a:xfrm>
          <a:custGeom>
            <a:avLst/>
            <a:gdLst>
              <a:gd name="T0" fmla="*/ 1636621 w 1636805"/>
              <a:gd name="T1" fmla="*/ 0 h 2527151"/>
              <a:gd name="T2" fmla="*/ 157143 w 1636805"/>
              <a:gd name="T3" fmla="*/ 0 h 2527151"/>
              <a:gd name="T4" fmla="*/ 680448 w 1636805"/>
              <a:gd name="T5" fmla="*/ 1200040 h 2527151"/>
              <a:gd name="T6" fmla="*/ 0 w 1636805"/>
              <a:gd name="T7" fmla="*/ 2527449 h 2527151"/>
              <a:gd name="T8" fmla="*/ 1636621 w 1636805"/>
              <a:gd name="T9" fmla="*/ 2527449 h 2527151"/>
              <a:gd name="T10" fmla="*/ 1636621 w 1636805"/>
              <a:gd name="T11" fmla="*/ 0 h 252715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36805"/>
              <a:gd name="T19" fmla="*/ 0 h 2527151"/>
              <a:gd name="T20" fmla="*/ 1636805 w 1636805"/>
              <a:gd name="T21" fmla="*/ 2527151 h 252715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36805" h="2527151">
                <a:moveTo>
                  <a:pt x="1636805" y="0"/>
                </a:moveTo>
                <a:lnTo>
                  <a:pt x="157161" y="0"/>
                </a:lnTo>
                <a:cubicBezTo>
                  <a:pt x="479113" y="297673"/>
                  <a:pt x="680524" y="725002"/>
                  <a:pt x="680524" y="1199898"/>
                </a:cubicBezTo>
                <a:cubicBezTo>
                  <a:pt x="680524" y="1746911"/>
                  <a:pt x="411976" y="2231780"/>
                  <a:pt x="0" y="2527151"/>
                </a:cubicBezTo>
                <a:lnTo>
                  <a:pt x="1636805" y="2527151"/>
                </a:lnTo>
                <a:lnTo>
                  <a:pt x="1636805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70" name="Freeform 6"/>
          <p:cNvSpPr>
            <a:spLocks noChangeArrowheads="1"/>
          </p:cNvSpPr>
          <p:nvPr/>
        </p:nvSpPr>
        <p:spPr bwMode="auto">
          <a:xfrm flipH="1">
            <a:off x="11161713" y="2165350"/>
            <a:ext cx="1035050" cy="2527300"/>
          </a:xfrm>
          <a:custGeom>
            <a:avLst/>
            <a:gdLst>
              <a:gd name="T0" fmla="*/ 1724522 w 621232"/>
              <a:gd name="T1" fmla="*/ 0 h 2527151"/>
              <a:gd name="T2" fmla="*/ 0 w 621232"/>
              <a:gd name="T3" fmla="*/ 0 h 2527151"/>
              <a:gd name="T4" fmla="*/ 0 w 621232"/>
              <a:gd name="T5" fmla="*/ 2527449 h 2527151"/>
              <a:gd name="T6" fmla="*/ 1724522 w 621232"/>
              <a:gd name="T7" fmla="*/ 2527449 h 2527151"/>
              <a:gd name="T8" fmla="*/ 1724522 w 621232"/>
              <a:gd name="T9" fmla="*/ 0 h 2527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1232"/>
              <a:gd name="T16" fmla="*/ 0 h 2527151"/>
              <a:gd name="T17" fmla="*/ 621232 w 621232"/>
              <a:gd name="T18" fmla="*/ 2527151 h 2527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1232" h="2527151">
                <a:moveTo>
                  <a:pt x="621232" y="0"/>
                </a:moveTo>
                <a:lnTo>
                  <a:pt x="0" y="0"/>
                </a:lnTo>
                <a:lnTo>
                  <a:pt x="0" y="2527151"/>
                </a:lnTo>
                <a:lnTo>
                  <a:pt x="621232" y="2527151"/>
                </a:lnTo>
                <a:lnTo>
                  <a:pt x="621232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14371" name="组合 1"/>
          <p:cNvGrpSpPr>
            <a:grpSpLocks/>
          </p:cNvGrpSpPr>
          <p:nvPr/>
        </p:nvGrpSpPr>
        <p:grpSpPr bwMode="auto">
          <a:xfrm>
            <a:off x="1371600" y="1839913"/>
            <a:ext cx="3048000" cy="3059112"/>
            <a:chOff x="0" y="0"/>
            <a:chExt cx="3048726" cy="3057872"/>
          </a:xfrm>
        </p:grpSpPr>
        <p:sp>
          <p:nvSpPr>
            <p:cNvPr id="20510" name="Oval 5"/>
            <p:cNvSpPr>
              <a:spLocks noChangeArrowheads="1"/>
            </p:cNvSpPr>
            <p:nvPr/>
          </p:nvSpPr>
          <p:spPr bwMode="auto">
            <a:xfrm>
              <a:off x="0" y="0"/>
              <a:ext cx="3048726" cy="3057872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zh-CN">
                <a:solidFill>
                  <a:srgbClr val="C4261D"/>
                </a:solidFill>
                <a:ea typeface="宋体" pitchFamily="2" charset="-122"/>
                <a:sym typeface="Arial" pitchFamily="34" charset="0"/>
              </a:endParaRPr>
            </a:p>
          </p:txBody>
        </p:sp>
        <p:sp>
          <p:nvSpPr>
            <p:cNvPr id="20511" name="Oval 5"/>
            <p:cNvSpPr>
              <a:spLocks noChangeArrowheads="1"/>
            </p:cNvSpPr>
            <p:nvPr/>
          </p:nvSpPr>
          <p:spPr bwMode="auto">
            <a:xfrm>
              <a:off x="134434" y="134837"/>
              <a:ext cx="2779858" cy="2788198"/>
            </a:xfrm>
            <a:prstGeom prst="ellipse">
              <a:avLst/>
            </a:prstGeom>
            <a:noFill/>
            <a:ln w="9525">
              <a:solidFill>
                <a:srgbClr val="F8F8F8"/>
              </a:solidFill>
              <a:prstDash val="dash"/>
              <a:miter lim="800000"/>
              <a:headEnd/>
              <a:tailEnd/>
            </a:ln>
          </p:spPr>
          <p:txBody>
            <a:bodyPr/>
            <a:lstStyle/>
            <a:p>
              <a:endParaRPr lang="zh-CN" altLang="zh-CN">
                <a:solidFill>
                  <a:srgbClr val="C4261D"/>
                </a:solidFill>
                <a:ea typeface="宋体" pitchFamily="2" charset="-122"/>
                <a:sym typeface="Arial" pitchFamily="34" charset="0"/>
              </a:endParaRPr>
            </a:p>
          </p:txBody>
        </p:sp>
      </p:grpSp>
      <p:sp>
        <p:nvSpPr>
          <p:cNvPr id="14374" name="Freeform 6"/>
          <p:cNvSpPr>
            <a:spLocks noEditPoints="1" noChangeArrowheads="1"/>
          </p:cNvSpPr>
          <p:nvPr/>
        </p:nvSpPr>
        <p:spPr bwMode="auto">
          <a:xfrm>
            <a:off x="2349500" y="2111375"/>
            <a:ext cx="1089025" cy="1495425"/>
          </a:xfrm>
          <a:custGeom>
            <a:avLst/>
            <a:gdLst>
              <a:gd name="T0" fmla="*/ 2147483646 w 1905"/>
              <a:gd name="T1" fmla="*/ 2147483646 h 2600"/>
              <a:gd name="T2" fmla="*/ 2147483646 w 1905"/>
              <a:gd name="T3" fmla="*/ 2147483646 h 2600"/>
              <a:gd name="T4" fmla="*/ 2147483646 w 1905"/>
              <a:gd name="T5" fmla="*/ 2147483646 h 2600"/>
              <a:gd name="T6" fmla="*/ 2147483646 w 1905"/>
              <a:gd name="T7" fmla="*/ 2147483646 h 2600"/>
              <a:gd name="T8" fmla="*/ 2147483646 w 1905"/>
              <a:gd name="T9" fmla="*/ 2147483646 h 2600"/>
              <a:gd name="T10" fmla="*/ 2147483646 w 1905"/>
              <a:gd name="T11" fmla="*/ 2147483646 h 2600"/>
              <a:gd name="T12" fmla="*/ 2147483646 w 1905"/>
              <a:gd name="T13" fmla="*/ 2147483646 h 2600"/>
              <a:gd name="T14" fmla="*/ 2147483646 w 1905"/>
              <a:gd name="T15" fmla="*/ 2147483646 h 2600"/>
              <a:gd name="T16" fmla="*/ 2147483646 w 1905"/>
              <a:gd name="T17" fmla="*/ 2147483646 h 2600"/>
              <a:gd name="T18" fmla="*/ 2147483646 w 1905"/>
              <a:gd name="T19" fmla="*/ 2147483646 h 2600"/>
              <a:gd name="T20" fmla="*/ 2147483646 w 1905"/>
              <a:gd name="T21" fmla="*/ 2147483646 h 2600"/>
              <a:gd name="T22" fmla="*/ 2147483646 w 1905"/>
              <a:gd name="T23" fmla="*/ 2147483646 h 2600"/>
              <a:gd name="T24" fmla="*/ 2147483646 w 1905"/>
              <a:gd name="T25" fmla="*/ 2147483646 h 2600"/>
              <a:gd name="T26" fmla="*/ 2147483646 w 1905"/>
              <a:gd name="T27" fmla="*/ 2147483646 h 2600"/>
              <a:gd name="T28" fmla="*/ 2147483646 w 1905"/>
              <a:gd name="T29" fmla="*/ 2147483646 h 2600"/>
              <a:gd name="T30" fmla="*/ 2147483646 w 1905"/>
              <a:gd name="T31" fmla="*/ 2147483646 h 2600"/>
              <a:gd name="T32" fmla="*/ 2147483646 w 1905"/>
              <a:gd name="T33" fmla="*/ 2147483646 h 2600"/>
              <a:gd name="T34" fmla="*/ 2147483646 w 1905"/>
              <a:gd name="T35" fmla="*/ 2147483646 h 2600"/>
              <a:gd name="T36" fmla="*/ 2147483646 w 1905"/>
              <a:gd name="T37" fmla="*/ 2147483646 h 2600"/>
              <a:gd name="T38" fmla="*/ 2147483646 w 1905"/>
              <a:gd name="T39" fmla="*/ 2147483646 h 2600"/>
              <a:gd name="T40" fmla="*/ 2147483646 w 1905"/>
              <a:gd name="T41" fmla="*/ 2147483646 h 2600"/>
              <a:gd name="T42" fmla="*/ 2147483646 w 1905"/>
              <a:gd name="T43" fmla="*/ 2147483646 h 2600"/>
              <a:gd name="T44" fmla="*/ 2147483646 w 1905"/>
              <a:gd name="T45" fmla="*/ 2147483646 h 2600"/>
              <a:gd name="T46" fmla="*/ 2147483646 w 1905"/>
              <a:gd name="T47" fmla="*/ 2147483646 h 2600"/>
              <a:gd name="T48" fmla="*/ 2147483646 w 1905"/>
              <a:gd name="T49" fmla="*/ 2147483646 h 2600"/>
              <a:gd name="T50" fmla="*/ 2147483646 w 1905"/>
              <a:gd name="T51" fmla="*/ 2147483646 h 2600"/>
              <a:gd name="T52" fmla="*/ 2147483646 w 1905"/>
              <a:gd name="T53" fmla="*/ 2147483646 h 2600"/>
              <a:gd name="T54" fmla="*/ 2147483646 w 1905"/>
              <a:gd name="T55" fmla="*/ 2147483646 h 2600"/>
              <a:gd name="T56" fmla="*/ 2147483646 w 1905"/>
              <a:gd name="T57" fmla="*/ 2147483646 h 2600"/>
              <a:gd name="T58" fmla="*/ 2147483646 w 1905"/>
              <a:gd name="T59" fmla="*/ 2147483646 h 2600"/>
              <a:gd name="T60" fmla="*/ 2147483646 w 1905"/>
              <a:gd name="T61" fmla="*/ 2147483646 h 2600"/>
              <a:gd name="T62" fmla="*/ 2147483646 w 1905"/>
              <a:gd name="T63" fmla="*/ 2147483646 h 2600"/>
              <a:gd name="T64" fmla="*/ 2147483646 w 1905"/>
              <a:gd name="T65" fmla="*/ 2147483646 h 2600"/>
              <a:gd name="T66" fmla="*/ 2147483646 w 1905"/>
              <a:gd name="T67" fmla="*/ 2147483646 h 2600"/>
              <a:gd name="T68" fmla="*/ 2147483646 w 1905"/>
              <a:gd name="T69" fmla="*/ 2147483646 h 2600"/>
              <a:gd name="T70" fmla="*/ 2147483646 w 1905"/>
              <a:gd name="T71" fmla="*/ 2147483646 h 2600"/>
              <a:gd name="T72" fmla="*/ 2147483646 w 1905"/>
              <a:gd name="T73" fmla="*/ 2147483646 h 2600"/>
              <a:gd name="T74" fmla="*/ 2147483646 w 1905"/>
              <a:gd name="T75" fmla="*/ 2147483646 h 2600"/>
              <a:gd name="T76" fmla="*/ 2147483646 w 1905"/>
              <a:gd name="T77" fmla="*/ 2147483646 h 2600"/>
              <a:gd name="T78" fmla="*/ 2147483646 w 1905"/>
              <a:gd name="T79" fmla="*/ 2147483646 h 2600"/>
              <a:gd name="T80" fmla="*/ 2147483646 w 1905"/>
              <a:gd name="T81" fmla="*/ 2147483646 h 2600"/>
              <a:gd name="T82" fmla="*/ 2147483646 w 1905"/>
              <a:gd name="T83" fmla="*/ 2147483646 h 2600"/>
              <a:gd name="T84" fmla="*/ 2147483646 w 1905"/>
              <a:gd name="T85" fmla="*/ 2147483646 h 2600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1905"/>
              <a:gd name="T130" fmla="*/ 0 h 2600"/>
              <a:gd name="T131" fmla="*/ 1905 w 1905"/>
              <a:gd name="T132" fmla="*/ 2600 h 2600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1905" h="2600">
                <a:moveTo>
                  <a:pt x="145" y="684"/>
                </a:moveTo>
                <a:cubicBezTo>
                  <a:pt x="145" y="611"/>
                  <a:pt x="179" y="574"/>
                  <a:pt x="250" y="572"/>
                </a:cubicBezTo>
                <a:lnTo>
                  <a:pt x="250" y="421"/>
                </a:lnTo>
                <a:cubicBezTo>
                  <a:pt x="118" y="424"/>
                  <a:pt x="0" y="509"/>
                  <a:pt x="0" y="638"/>
                </a:cubicBezTo>
                <a:lnTo>
                  <a:pt x="0" y="2389"/>
                </a:lnTo>
                <a:cubicBezTo>
                  <a:pt x="0" y="2496"/>
                  <a:pt x="104" y="2600"/>
                  <a:pt x="211" y="2600"/>
                </a:cubicBezTo>
                <a:lnTo>
                  <a:pt x="1694" y="2600"/>
                </a:lnTo>
                <a:cubicBezTo>
                  <a:pt x="1801" y="2600"/>
                  <a:pt x="1905" y="2496"/>
                  <a:pt x="1905" y="2389"/>
                </a:cubicBezTo>
                <a:lnTo>
                  <a:pt x="1905" y="638"/>
                </a:lnTo>
                <a:cubicBezTo>
                  <a:pt x="1905" y="509"/>
                  <a:pt x="1787" y="424"/>
                  <a:pt x="1655" y="421"/>
                </a:cubicBezTo>
                <a:lnTo>
                  <a:pt x="1655" y="572"/>
                </a:lnTo>
                <a:cubicBezTo>
                  <a:pt x="1727" y="574"/>
                  <a:pt x="1760" y="611"/>
                  <a:pt x="1760" y="684"/>
                </a:cubicBezTo>
                <a:lnTo>
                  <a:pt x="1760" y="2343"/>
                </a:lnTo>
                <a:cubicBezTo>
                  <a:pt x="1760" y="2395"/>
                  <a:pt x="1738" y="2448"/>
                  <a:pt x="1688" y="2448"/>
                </a:cubicBezTo>
                <a:lnTo>
                  <a:pt x="217" y="2448"/>
                </a:lnTo>
                <a:cubicBezTo>
                  <a:pt x="161" y="2448"/>
                  <a:pt x="145" y="2388"/>
                  <a:pt x="145" y="2330"/>
                </a:cubicBezTo>
                <a:lnTo>
                  <a:pt x="145" y="684"/>
                </a:lnTo>
                <a:close/>
                <a:moveTo>
                  <a:pt x="824" y="276"/>
                </a:moveTo>
                <a:cubicBezTo>
                  <a:pt x="824" y="216"/>
                  <a:pt x="882" y="158"/>
                  <a:pt x="943" y="158"/>
                </a:cubicBezTo>
                <a:lnTo>
                  <a:pt x="962" y="158"/>
                </a:lnTo>
                <a:cubicBezTo>
                  <a:pt x="1023" y="158"/>
                  <a:pt x="1081" y="216"/>
                  <a:pt x="1081" y="276"/>
                </a:cubicBezTo>
                <a:lnTo>
                  <a:pt x="1081" y="289"/>
                </a:lnTo>
                <a:cubicBezTo>
                  <a:pt x="1081" y="356"/>
                  <a:pt x="1023" y="414"/>
                  <a:pt x="956" y="414"/>
                </a:cubicBezTo>
                <a:lnTo>
                  <a:pt x="949" y="414"/>
                </a:lnTo>
                <a:cubicBezTo>
                  <a:pt x="882" y="414"/>
                  <a:pt x="824" y="356"/>
                  <a:pt x="824" y="289"/>
                </a:cubicBezTo>
                <a:lnTo>
                  <a:pt x="824" y="276"/>
                </a:lnTo>
                <a:close/>
                <a:moveTo>
                  <a:pt x="666" y="283"/>
                </a:moveTo>
                <a:lnTo>
                  <a:pt x="455" y="283"/>
                </a:lnTo>
                <a:cubicBezTo>
                  <a:pt x="383" y="283"/>
                  <a:pt x="349" y="316"/>
                  <a:pt x="349" y="388"/>
                </a:cubicBezTo>
                <a:lnTo>
                  <a:pt x="349" y="658"/>
                </a:lnTo>
                <a:cubicBezTo>
                  <a:pt x="349" y="703"/>
                  <a:pt x="378" y="750"/>
                  <a:pt x="422" y="750"/>
                </a:cubicBezTo>
                <a:lnTo>
                  <a:pt x="1483" y="750"/>
                </a:lnTo>
                <a:cubicBezTo>
                  <a:pt x="1527" y="750"/>
                  <a:pt x="1556" y="703"/>
                  <a:pt x="1556" y="658"/>
                </a:cubicBezTo>
                <a:lnTo>
                  <a:pt x="1556" y="388"/>
                </a:lnTo>
                <a:cubicBezTo>
                  <a:pt x="1556" y="316"/>
                  <a:pt x="1523" y="283"/>
                  <a:pt x="1450" y="283"/>
                </a:cubicBezTo>
                <a:lnTo>
                  <a:pt x="1239" y="283"/>
                </a:lnTo>
                <a:cubicBezTo>
                  <a:pt x="1239" y="137"/>
                  <a:pt x="1116" y="0"/>
                  <a:pt x="976" y="0"/>
                </a:cubicBezTo>
                <a:lnTo>
                  <a:pt x="930" y="0"/>
                </a:lnTo>
                <a:cubicBezTo>
                  <a:pt x="790" y="0"/>
                  <a:pt x="666" y="137"/>
                  <a:pt x="666" y="283"/>
                </a:cubicBezTo>
                <a:close/>
                <a:moveTo>
                  <a:pt x="402" y="1994"/>
                </a:moveTo>
                <a:cubicBezTo>
                  <a:pt x="402" y="1979"/>
                  <a:pt x="407" y="1974"/>
                  <a:pt x="422" y="1974"/>
                </a:cubicBezTo>
                <a:lnTo>
                  <a:pt x="672" y="1974"/>
                </a:lnTo>
                <a:lnTo>
                  <a:pt x="672" y="1994"/>
                </a:lnTo>
                <a:cubicBezTo>
                  <a:pt x="672" y="2015"/>
                  <a:pt x="568" y="2075"/>
                  <a:pt x="547" y="2086"/>
                </a:cubicBezTo>
                <a:cubicBezTo>
                  <a:pt x="530" y="2071"/>
                  <a:pt x="490" y="2033"/>
                  <a:pt x="461" y="2033"/>
                </a:cubicBezTo>
                <a:lnTo>
                  <a:pt x="455" y="2033"/>
                </a:lnTo>
                <a:cubicBezTo>
                  <a:pt x="439" y="2033"/>
                  <a:pt x="415" y="2057"/>
                  <a:pt x="415" y="2073"/>
                </a:cubicBezTo>
                <a:lnTo>
                  <a:pt x="415" y="2080"/>
                </a:lnTo>
                <a:cubicBezTo>
                  <a:pt x="415" y="2097"/>
                  <a:pt x="508" y="2198"/>
                  <a:pt x="527" y="2198"/>
                </a:cubicBezTo>
                <a:lnTo>
                  <a:pt x="534" y="2198"/>
                </a:lnTo>
                <a:cubicBezTo>
                  <a:pt x="548" y="2198"/>
                  <a:pt x="651" y="2113"/>
                  <a:pt x="672" y="2099"/>
                </a:cubicBezTo>
                <a:cubicBezTo>
                  <a:pt x="672" y="2135"/>
                  <a:pt x="687" y="2251"/>
                  <a:pt x="653" y="2251"/>
                </a:cubicBezTo>
                <a:lnTo>
                  <a:pt x="422" y="2251"/>
                </a:lnTo>
                <a:cubicBezTo>
                  <a:pt x="407" y="2251"/>
                  <a:pt x="402" y="2246"/>
                  <a:pt x="402" y="2231"/>
                </a:cubicBezTo>
                <a:lnTo>
                  <a:pt x="402" y="1994"/>
                </a:lnTo>
                <a:close/>
                <a:moveTo>
                  <a:pt x="653" y="2317"/>
                </a:moveTo>
                <a:cubicBezTo>
                  <a:pt x="777" y="2317"/>
                  <a:pt x="731" y="2181"/>
                  <a:pt x="738" y="2066"/>
                </a:cubicBezTo>
                <a:cubicBezTo>
                  <a:pt x="742" y="2008"/>
                  <a:pt x="889" y="1956"/>
                  <a:pt x="903" y="1902"/>
                </a:cubicBezTo>
                <a:lnTo>
                  <a:pt x="883" y="1902"/>
                </a:lnTo>
                <a:cubicBezTo>
                  <a:pt x="839" y="1902"/>
                  <a:pt x="771" y="1944"/>
                  <a:pt x="738" y="1961"/>
                </a:cubicBezTo>
                <a:cubicBezTo>
                  <a:pt x="722" y="1936"/>
                  <a:pt x="707" y="1908"/>
                  <a:pt x="666" y="1908"/>
                </a:cubicBezTo>
                <a:lnTo>
                  <a:pt x="409" y="1908"/>
                </a:lnTo>
                <a:cubicBezTo>
                  <a:pt x="370" y="1908"/>
                  <a:pt x="336" y="1942"/>
                  <a:pt x="336" y="1981"/>
                </a:cubicBezTo>
                <a:lnTo>
                  <a:pt x="336" y="2244"/>
                </a:lnTo>
                <a:cubicBezTo>
                  <a:pt x="336" y="2289"/>
                  <a:pt x="376" y="2317"/>
                  <a:pt x="422" y="2317"/>
                </a:cubicBezTo>
                <a:lnTo>
                  <a:pt x="653" y="2317"/>
                </a:lnTo>
                <a:close/>
                <a:moveTo>
                  <a:pt x="402" y="1040"/>
                </a:moveTo>
                <a:cubicBezTo>
                  <a:pt x="402" y="1024"/>
                  <a:pt x="407" y="1020"/>
                  <a:pt x="422" y="1020"/>
                </a:cubicBezTo>
                <a:lnTo>
                  <a:pt x="653" y="1020"/>
                </a:lnTo>
                <a:cubicBezTo>
                  <a:pt x="668" y="1020"/>
                  <a:pt x="672" y="1024"/>
                  <a:pt x="672" y="1040"/>
                </a:cubicBezTo>
                <a:cubicBezTo>
                  <a:pt x="672" y="1056"/>
                  <a:pt x="560" y="1132"/>
                  <a:pt x="547" y="1132"/>
                </a:cubicBezTo>
                <a:cubicBezTo>
                  <a:pt x="534" y="1132"/>
                  <a:pt x="500" y="1079"/>
                  <a:pt x="461" y="1079"/>
                </a:cubicBezTo>
                <a:cubicBezTo>
                  <a:pt x="443" y="1079"/>
                  <a:pt x="415" y="1100"/>
                  <a:pt x="415" y="1119"/>
                </a:cubicBezTo>
                <a:lnTo>
                  <a:pt x="415" y="1125"/>
                </a:lnTo>
                <a:cubicBezTo>
                  <a:pt x="415" y="1151"/>
                  <a:pt x="506" y="1239"/>
                  <a:pt x="527" y="1250"/>
                </a:cubicBezTo>
                <a:lnTo>
                  <a:pt x="672" y="1145"/>
                </a:lnTo>
                <a:lnTo>
                  <a:pt x="672" y="1296"/>
                </a:lnTo>
                <a:lnTo>
                  <a:pt x="402" y="1296"/>
                </a:lnTo>
                <a:lnTo>
                  <a:pt x="402" y="1040"/>
                </a:lnTo>
                <a:close/>
                <a:moveTo>
                  <a:pt x="732" y="1007"/>
                </a:moveTo>
                <a:cubicBezTo>
                  <a:pt x="724" y="972"/>
                  <a:pt x="694" y="954"/>
                  <a:pt x="653" y="954"/>
                </a:cubicBezTo>
                <a:lnTo>
                  <a:pt x="422" y="954"/>
                </a:lnTo>
                <a:cubicBezTo>
                  <a:pt x="376" y="954"/>
                  <a:pt x="336" y="982"/>
                  <a:pt x="336" y="1026"/>
                </a:cubicBezTo>
                <a:lnTo>
                  <a:pt x="336" y="1290"/>
                </a:lnTo>
                <a:cubicBezTo>
                  <a:pt x="336" y="1328"/>
                  <a:pt x="370" y="1362"/>
                  <a:pt x="409" y="1362"/>
                </a:cubicBezTo>
                <a:lnTo>
                  <a:pt x="666" y="1362"/>
                </a:lnTo>
                <a:cubicBezTo>
                  <a:pt x="769" y="1362"/>
                  <a:pt x="738" y="1199"/>
                  <a:pt x="736" y="1096"/>
                </a:cubicBezTo>
                <a:lnTo>
                  <a:pt x="903" y="954"/>
                </a:lnTo>
                <a:cubicBezTo>
                  <a:pt x="903" y="954"/>
                  <a:pt x="891" y="947"/>
                  <a:pt x="890" y="947"/>
                </a:cubicBezTo>
                <a:cubicBezTo>
                  <a:pt x="825" y="947"/>
                  <a:pt x="772" y="1003"/>
                  <a:pt x="732" y="1007"/>
                </a:cubicBezTo>
                <a:close/>
                <a:moveTo>
                  <a:pt x="402" y="1500"/>
                </a:moveTo>
                <a:lnTo>
                  <a:pt x="672" y="1500"/>
                </a:lnTo>
                <a:lnTo>
                  <a:pt x="672" y="1533"/>
                </a:lnTo>
                <a:lnTo>
                  <a:pt x="547" y="1612"/>
                </a:lnTo>
                <a:lnTo>
                  <a:pt x="464" y="1550"/>
                </a:lnTo>
                <a:cubicBezTo>
                  <a:pt x="441" y="1563"/>
                  <a:pt x="415" y="1569"/>
                  <a:pt x="415" y="1599"/>
                </a:cubicBezTo>
                <a:cubicBezTo>
                  <a:pt x="415" y="1619"/>
                  <a:pt x="509" y="1724"/>
                  <a:pt x="527" y="1724"/>
                </a:cubicBezTo>
                <a:cubicBezTo>
                  <a:pt x="558" y="1724"/>
                  <a:pt x="638" y="1634"/>
                  <a:pt x="672" y="1625"/>
                </a:cubicBezTo>
                <a:lnTo>
                  <a:pt x="672" y="1770"/>
                </a:lnTo>
                <a:lnTo>
                  <a:pt x="402" y="1770"/>
                </a:lnTo>
                <a:lnTo>
                  <a:pt x="402" y="1500"/>
                </a:lnTo>
                <a:close/>
                <a:moveTo>
                  <a:pt x="737" y="1484"/>
                </a:moveTo>
                <a:cubicBezTo>
                  <a:pt x="725" y="1462"/>
                  <a:pt x="710" y="1434"/>
                  <a:pt x="672" y="1434"/>
                </a:cubicBezTo>
                <a:lnTo>
                  <a:pt x="402" y="1434"/>
                </a:lnTo>
                <a:cubicBezTo>
                  <a:pt x="369" y="1434"/>
                  <a:pt x="336" y="1467"/>
                  <a:pt x="336" y="1500"/>
                </a:cubicBezTo>
                <a:lnTo>
                  <a:pt x="336" y="1770"/>
                </a:lnTo>
                <a:cubicBezTo>
                  <a:pt x="336" y="1803"/>
                  <a:pt x="369" y="1836"/>
                  <a:pt x="402" y="1836"/>
                </a:cubicBezTo>
                <a:lnTo>
                  <a:pt x="672" y="1836"/>
                </a:lnTo>
                <a:cubicBezTo>
                  <a:pt x="768" y="1836"/>
                  <a:pt x="738" y="1667"/>
                  <a:pt x="736" y="1570"/>
                </a:cubicBezTo>
                <a:lnTo>
                  <a:pt x="903" y="1429"/>
                </a:lnTo>
                <a:lnTo>
                  <a:pt x="881" y="1417"/>
                </a:lnTo>
                <a:lnTo>
                  <a:pt x="737" y="1484"/>
                </a:lnTo>
                <a:close/>
                <a:moveTo>
                  <a:pt x="976" y="2185"/>
                </a:moveTo>
                <a:cubicBezTo>
                  <a:pt x="976" y="2200"/>
                  <a:pt x="980" y="2205"/>
                  <a:pt x="995" y="2205"/>
                </a:cubicBezTo>
                <a:lnTo>
                  <a:pt x="1510" y="2205"/>
                </a:lnTo>
                <a:cubicBezTo>
                  <a:pt x="1525" y="2205"/>
                  <a:pt x="1530" y="2200"/>
                  <a:pt x="1530" y="2185"/>
                </a:cubicBezTo>
                <a:lnTo>
                  <a:pt x="1530" y="2040"/>
                </a:lnTo>
                <a:cubicBezTo>
                  <a:pt x="1530" y="2025"/>
                  <a:pt x="1525" y="2020"/>
                  <a:pt x="1510" y="2020"/>
                </a:cubicBezTo>
                <a:lnTo>
                  <a:pt x="976" y="2020"/>
                </a:lnTo>
                <a:lnTo>
                  <a:pt x="976" y="2185"/>
                </a:lnTo>
                <a:close/>
                <a:moveTo>
                  <a:pt x="976" y="1724"/>
                </a:moveTo>
                <a:lnTo>
                  <a:pt x="1530" y="1724"/>
                </a:lnTo>
                <a:lnTo>
                  <a:pt x="1530" y="1546"/>
                </a:lnTo>
                <a:lnTo>
                  <a:pt x="976" y="1546"/>
                </a:lnTo>
                <a:lnTo>
                  <a:pt x="976" y="1724"/>
                </a:lnTo>
                <a:close/>
                <a:moveTo>
                  <a:pt x="976" y="1250"/>
                </a:moveTo>
                <a:lnTo>
                  <a:pt x="1378" y="1250"/>
                </a:lnTo>
                <a:lnTo>
                  <a:pt x="1378" y="1072"/>
                </a:lnTo>
                <a:lnTo>
                  <a:pt x="976" y="1072"/>
                </a:lnTo>
                <a:lnTo>
                  <a:pt x="976" y="1250"/>
                </a:lnTo>
                <a:close/>
              </a:path>
            </a:pathLst>
          </a:custGeom>
          <a:solidFill>
            <a:srgbClr val="F8F8F8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75" name="TextBox 47"/>
          <p:cNvSpPr>
            <a:spLocks noChangeArrowheads="1"/>
          </p:cNvSpPr>
          <p:nvPr/>
        </p:nvSpPr>
        <p:spPr bwMode="auto">
          <a:xfrm>
            <a:off x="2374900" y="4035425"/>
            <a:ext cx="1041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dist"/>
            <a:r>
              <a:rPr lang="zh-CN" altLang="en-US" sz="2800">
                <a:solidFill>
                  <a:srgbClr val="F8F8F8"/>
                </a:solidFill>
                <a:latin typeface="微软雅黑" pitchFamily="34" charset="-122"/>
                <a:sym typeface="微软雅黑" pitchFamily="34" charset="-122"/>
              </a:rPr>
              <a:t>目录</a:t>
            </a:r>
          </a:p>
        </p:txBody>
      </p:sp>
      <p:sp>
        <p:nvSpPr>
          <p:cNvPr id="14376" name="TextBox 49"/>
          <p:cNvSpPr>
            <a:spLocks noChangeArrowheads="1"/>
          </p:cNvSpPr>
          <p:nvPr/>
        </p:nvSpPr>
        <p:spPr bwMode="auto">
          <a:xfrm>
            <a:off x="2305050" y="3702050"/>
            <a:ext cx="11811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rgbClr val="F8F8F8"/>
                </a:solidFill>
                <a:latin typeface="微软雅黑" pitchFamily="34" charset="-122"/>
                <a:sym typeface="微软雅黑" pitchFamily="34" charset="-122"/>
              </a:rPr>
              <a:t>Contents</a:t>
            </a:r>
            <a:endParaRPr lang="zh-CN" altLang="en-US">
              <a:solidFill>
                <a:srgbClr val="F8F8F8"/>
              </a:solidFill>
              <a:latin typeface="微软雅黑" pitchFamily="34" charset="-122"/>
              <a:sym typeface="微软雅黑" pitchFamily="34" charset="-122"/>
            </a:endParaRPr>
          </a:p>
        </p:txBody>
      </p:sp>
      <p:sp>
        <p:nvSpPr>
          <p:cNvPr id="20509" name="Freeform 6"/>
          <p:cNvSpPr>
            <a:spLocks noChangeArrowheads="1"/>
          </p:cNvSpPr>
          <p:nvPr/>
        </p:nvSpPr>
        <p:spPr bwMode="auto">
          <a:xfrm flipH="1">
            <a:off x="0" y="2165350"/>
            <a:ext cx="257175" cy="2527300"/>
          </a:xfrm>
          <a:custGeom>
            <a:avLst/>
            <a:gdLst>
              <a:gd name="T0" fmla="*/ 106464 w 621232"/>
              <a:gd name="T1" fmla="*/ 0 h 2527151"/>
              <a:gd name="T2" fmla="*/ 0 w 621232"/>
              <a:gd name="T3" fmla="*/ 0 h 2527151"/>
              <a:gd name="T4" fmla="*/ 0 w 621232"/>
              <a:gd name="T5" fmla="*/ 2527449 h 2527151"/>
              <a:gd name="T6" fmla="*/ 106464 w 621232"/>
              <a:gd name="T7" fmla="*/ 2527449 h 2527151"/>
              <a:gd name="T8" fmla="*/ 106464 w 621232"/>
              <a:gd name="T9" fmla="*/ 0 h 2527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1232"/>
              <a:gd name="T16" fmla="*/ 0 h 2527151"/>
              <a:gd name="T17" fmla="*/ 621232 w 621232"/>
              <a:gd name="T18" fmla="*/ 2527151 h 2527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1232" h="2527151">
                <a:moveTo>
                  <a:pt x="621232" y="0"/>
                </a:moveTo>
                <a:lnTo>
                  <a:pt x="0" y="0"/>
                </a:lnTo>
                <a:lnTo>
                  <a:pt x="0" y="2527151"/>
                </a:lnTo>
                <a:lnTo>
                  <a:pt x="621232" y="2527151"/>
                </a:lnTo>
                <a:lnTo>
                  <a:pt x="621232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1000">
        <p14:doors dir="vert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14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6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098 0.28492 L -9.16428E-7 -1.30435E-6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7042" y="-1424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56" presetClass="path" presetSubtype="0" accel="50000" decel="5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16467 0.1487 L -2.66337E-6 2.22942E-6 " pathEditMode="relative" rAng="0" ptsTypes="AA">
                                      <p:cBhvr>
                                        <p:cTn id="20" dur="500" fill="hold"/>
                                        <p:tgtEl>
                                          <p:spTgt spid="1434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8227" y="-7446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56" presetClass="path" presetSubtype="0" accel="50000" decel="5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0.17053 -2.67345E-6 L -5.12887E-7 -2.67345E-6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14355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8526" y="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56" presetClass="path" presetSubtype="0" accel="50000" decel="5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16467 -0.1457 L -2.66337E-6 -1.10083E-6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14361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8227" y="7285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56" presetClass="path" presetSubtype="0" accel="50000" decel="5000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0.14098 -0.28215 L -9.16428E-7 1.16559E-6 " pathEditMode="relative" rAng="0" ptsTypes="AA">
                                      <p:cBhvr>
                                        <p:cTn id="32" dur="500" fill="hold"/>
                                        <p:tgtEl>
                                          <p:spTgt spid="1436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7042" y="141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300"/>
                            </p:stCondLst>
                            <p:childTnLst>
                              <p:par>
                                <p:cTn id="3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9" dur="3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26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3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6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3100"/>
                            </p:stCondLst>
                            <p:childTnLst>
                              <p:par>
                                <p:cTn id="4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143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143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3" dur="300"/>
                                        <p:tgtEl>
                                          <p:spTgt spid="14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34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7" dur="5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500"/>
                                        <p:tgtEl>
                                          <p:spTgt spid="14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3900"/>
                            </p:stCondLst>
                            <p:childTnLst>
                              <p:par>
                                <p:cTn id="6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143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00" fill="hold"/>
                                        <p:tgtEl>
                                          <p:spTgt spid="143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143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7" dur="300"/>
                                        <p:tgtEl>
                                          <p:spTgt spid="14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42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1" dur="500"/>
                                        <p:tgtEl>
                                          <p:spTgt spid="14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4" dur="500"/>
                                        <p:tgtEl>
                                          <p:spTgt spid="14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4700"/>
                            </p:stCondLst>
                            <p:childTnLst>
                              <p:par>
                                <p:cTn id="7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14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" fill="hold"/>
                                        <p:tgtEl>
                                          <p:spTgt spid="14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00" fill="hold"/>
                                        <p:tgtEl>
                                          <p:spTgt spid="143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81" dur="300"/>
                                        <p:tgtEl>
                                          <p:spTgt spid="14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5" dur="500"/>
                                        <p:tgtEl>
                                          <p:spTgt spid="14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8" dur="500"/>
                                        <p:tgtEl>
                                          <p:spTgt spid="14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9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300" fill="hold"/>
                                        <p:tgtEl>
                                          <p:spTgt spid="143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00" fill="hold"/>
                                        <p:tgtEl>
                                          <p:spTgt spid="143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00" fill="hold"/>
                                        <p:tgtEl>
                                          <p:spTgt spid="143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95" dur="300"/>
                                        <p:tgtEl>
                                          <p:spTgt spid="14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5800"/>
                            </p:stCondLst>
                            <p:childTnLst>
                              <p:par>
                                <p:cTn id="9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9" dur="500"/>
                                        <p:tgtEl>
                                          <p:spTgt spid="14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2" dur="500"/>
                                        <p:tgtEl>
                                          <p:spTgt spid="14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 animBg="1"/>
      <p:bldP spid="14342" grpId="0" bldLvl="0" animBg="1" autoUpdateAnimBg="0"/>
      <p:bldP spid="14343" grpId="0" bldLvl="0" animBg="1" autoUpdateAnimBg="0"/>
      <p:bldP spid="14343" grpId="1" bldLvl="0" animBg="1" autoUpdateAnimBg="0"/>
      <p:bldP spid="14344" grpId="0" bldLvl="0" autoUpdateAnimBg="0"/>
      <p:bldP spid="14348" grpId="0" bldLvl="0" animBg="1" autoUpdateAnimBg="0"/>
      <p:bldP spid="14349" grpId="0" bldLvl="0" animBg="1" autoUpdateAnimBg="0"/>
      <p:bldP spid="14349" grpId="1" bldLvl="0" animBg="1" autoUpdateAnimBg="0"/>
      <p:bldP spid="14350" grpId="0" bldLvl="0" autoUpdateAnimBg="0"/>
      <p:bldP spid="14354" grpId="0" bldLvl="0" animBg="1" autoUpdateAnimBg="0"/>
      <p:bldP spid="14355" grpId="0" bldLvl="0" animBg="1" autoUpdateAnimBg="0"/>
      <p:bldP spid="14355" grpId="1" bldLvl="0" animBg="1" autoUpdateAnimBg="0"/>
      <p:bldP spid="14356" grpId="0" bldLvl="0" autoUpdateAnimBg="0"/>
      <p:bldP spid="14360" grpId="0" bldLvl="0" animBg="1" autoUpdateAnimBg="0"/>
      <p:bldP spid="14361" grpId="0" bldLvl="0" animBg="1" autoUpdateAnimBg="0"/>
      <p:bldP spid="14361" grpId="1" bldLvl="0" animBg="1" autoUpdateAnimBg="0"/>
      <p:bldP spid="14362" grpId="0" bldLvl="0" autoUpdateAnimBg="0"/>
      <p:bldP spid="14366" grpId="0" bldLvl="0" animBg="1" autoUpdateAnimBg="0"/>
      <p:bldP spid="14367" grpId="0" bldLvl="0" animBg="1" autoUpdateAnimBg="0"/>
      <p:bldP spid="14367" grpId="1" bldLvl="0" animBg="1" autoUpdateAnimBg="0"/>
      <p:bldP spid="14368" grpId="0" bldLvl="0" autoUpdateAnimBg="0"/>
      <p:bldP spid="1437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Freeform 6"/>
          <p:cNvSpPr>
            <a:spLocks noChangeArrowheads="1"/>
          </p:cNvSpPr>
          <p:nvPr/>
        </p:nvSpPr>
        <p:spPr bwMode="auto">
          <a:xfrm flipH="1">
            <a:off x="0" y="2165350"/>
            <a:ext cx="193675" cy="2527300"/>
          </a:xfrm>
          <a:custGeom>
            <a:avLst/>
            <a:gdLst>
              <a:gd name="T0" fmla="*/ 60380 w 621232"/>
              <a:gd name="T1" fmla="*/ 0 h 2527151"/>
              <a:gd name="T2" fmla="*/ 0 w 621232"/>
              <a:gd name="T3" fmla="*/ 0 h 2527151"/>
              <a:gd name="T4" fmla="*/ 0 w 621232"/>
              <a:gd name="T5" fmla="*/ 2527449 h 2527151"/>
              <a:gd name="T6" fmla="*/ 60380 w 621232"/>
              <a:gd name="T7" fmla="*/ 2527449 h 2527151"/>
              <a:gd name="T8" fmla="*/ 60380 w 621232"/>
              <a:gd name="T9" fmla="*/ 0 h 2527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1232"/>
              <a:gd name="T16" fmla="*/ 0 h 2527151"/>
              <a:gd name="T17" fmla="*/ 621232 w 621232"/>
              <a:gd name="T18" fmla="*/ 2527151 h 2527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1232" h="2527151">
                <a:moveTo>
                  <a:pt x="621232" y="0"/>
                </a:moveTo>
                <a:lnTo>
                  <a:pt x="0" y="0"/>
                </a:lnTo>
                <a:lnTo>
                  <a:pt x="0" y="2527151"/>
                </a:lnTo>
                <a:lnTo>
                  <a:pt x="621232" y="2527151"/>
                </a:lnTo>
                <a:lnTo>
                  <a:pt x="621232" y="0"/>
                </a:lnTo>
                <a:close/>
              </a:path>
            </a:pathLst>
          </a:cu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63" name="矩形 8"/>
          <p:cNvSpPr>
            <a:spLocks/>
          </p:cNvSpPr>
          <p:nvPr/>
        </p:nvSpPr>
        <p:spPr bwMode="auto">
          <a:xfrm>
            <a:off x="4010025" y="2398713"/>
            <a:ext cx="6264275" cy="646112"/>
          </a:xfrm>
          <a:prstGeom prst="rect">
            <a:avLst/>
          </a:prstGeom>
          <a:solidFill>
            <a:srgbClr val="003366"/>
          </a:solidFill>
          <a:ln w="9525">
            <a:solidFill>
              <a:srgbClr val="003366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zh-CN" altLang="zh-CN">
              <a:ea typeface="宋体" pitchFamily="2" charset="-122"/>
              <a:sym typeface="Arial" pitchFamily="34" charset="0"/>
            </a:endParaRPr>
          </a:p>
        </p:txBody>
      </p:sp>
      <p:sp>
        <p:nvSpPr>
          <p:cNvPr id="15364" name="TextBox 6"/>
          <p:cNvSpPr>
            <a:spLocks noChangeArrowheads="1"/>
          </p:cNvSpPr>
          <p:nvPr/>
        </p:nvSpPr>
        <p:spPr bwMode="auto">
          <a:xfrm>
            <a:off x="4187825" y="2398713"/>
            <a:ext cx="4935538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3600" b="1" dirty="0">
                <a:solidFill>
                  <a:srgbClr val="F8F8F8"/>
                </a:solidFill>
                <a:latin typeface="微软雅黑" pitchFamily="34" charset="-122"/>
                <a:sym typeface="微软雅黑" pitchFamily="34" charset="-122"/>
              </a:rPr>
              <a:t>一、</a:t>
            </a:r>
            <a:r>
              <a:rPr lang="zh-CN" altLang="en-US" sz="3600" dirty="0">
                <a:solidFill>
                  <a:srgbClr val="FFFFFF"/>
                </a:solidFill>
                <a:latin typeface="微软雅黑" pitchFamily="34" charset="-122"/>
                <a:sym typeface="Arial" pitchFamily="34" charset="0"/>
              </a:rPr>
              <a:t>说教材谈理念</a:t>
            </a:r>
          </a:p>
        </p:txBody>
      </p:sp>
      <p:sp>
        <p:nvSpPr>
          <p:cNvPr id="15365" name="直接连接符 10"/>
          <p:cNvSpPr>
            <a:spLocks noChangeShapeType="1"/>
          </p:cNvSpPr>
          <p:nvPr/>
        </p:nvSpPr>
        <p:spPr bwMode="auto">
          <a:xfrm flipV="1">
            <a:off x="3754438" y="2276475"/>
            <a:ext cx="1587" cy="2352675"/>
          </a:xfrm>
          <a:prstGeom prst="line">
            <a:avLst/>
          </a:prstGeom>
          <a:noFill/>
          <a:ln w="9525">
            <a:solidFill>
              <a:srgbClr val="003366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15366" name="组合 1"/>
          <p:cNvGrpSpPr>
            <a:grpSpLocks/>
          </p:cNvGrpSpPr>
          <p:nvPr/>
        </p:nvGrpSpPr>
        <p:grpSpPr bwMode="auto">
          <a:xfrm>
            <a:off x="1395413" y="2360613"/>
            <a:ext cx="2093912" cy="2122487"/>
            <a:chOff x="0" y="0"/>
            <a:chExt cx="2093913" cy="2122488"/>
          </a:xfrm>
        </p:grpSpPr>
        <p:sp>
          <p:nvSpPr>
            <p:cNvPr id="21528" name="Freeform 6"/>
            <p:cNvSpPr>
              <a:spLocks noEditPoints="1" noChangeArrowheads="1"/>
            </p:cNvSpPr>
            <p:nvPr/>
          </p:nvSpPr>
          <p:spPr bwMode="auto">
            <a:xfrm>
              <a:off x="0" y="0"/>
              <a:ext cx="2093913" cy="2122488"/>
            </a:xfrm>
            <a:custGeom>
              <a:avLst/>
              <a:gdLst>
                <a:gd name="T0" fmla="*/ 2147483646 w 2783"/>
                <a:gd name="T1" fmla="*/ 0 h 2783"/>
                <a:gd name="T2" fmla="*/ 0 w 2783"/>
                <a:gd name="T3" fmla="*/ 2147483646 h 2783"/>
                <a:gd name="T4" fmla="*/ 2147483646 w 2783"/>
                <a:gd name="T5" fmla="*/ 2147483646 h 2783"/>
                <a:gd name="T6" fmla="*/ 2147483646 w 2783"/>
                <a:gd name="T7" fmla="*/ 2147483646 h 2783"/>
                <a:gd name="T8" fmla="*/ 2147483646 w 2783"/>
                <a:gd name="T9" fmla="*/ 0 h 2783"/>
                <a:gd name="T10" fmla="*/ 2147483646 w 2783"/>
                <a:gd name="T11" fmla="*/ 2147483646 h 2783"/>
                <a:gd name="T12" fmla="*/ 2147483646 w 2783"/>
                <a:gd name="T13" fmla="*/ 2147483646 h 2783"/>
                <a:gd name="T14" fmla="*/ 2147483646 w 2783"/>
                <a:gd name="T15" fmla="*/ 2147483646 h 2783"/>
                <a:gd name="T16" fmla="*/ 2147483646 w 2783"/>
                <a:gd name="T17" fmla="*/ 2147483646 h 2783"/>
                <a:gd name="T18" fmla="*/ 2147483646 w 2783"/>
                <a:gd name="T19" fmla="*/ 2147483646 h 278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783"/>
                <a:gd name="T31" fmla="*/ 0 h 2783"/>
                <a:gd name="T32" fmla="*/ 2783 w 2783"/>
                <a:gd name="T33" fmla="*/ 2783 h 278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783" h="2783">
                  <a:moveTo>
                    <a:pt x="1391" y="0"/>
                  </a:moveTo>
                  <a:cubicBezTo>
                    <a:pt x="623" y="0"/>
                    <a:pt x="0" y="623"/>
                    <a:pt x="0" y="1391"/>
                  </a:cubicBezTo>
                  <a:cubicBezTo>
                    <a:pt x="0" y="2160"/>
                    <a:pt x="623" y="2783"/>
                    <a:pt x="1391" y="2783"/>
                  </a:cubicBezTo>
                  <a:cubicBezTo>
                    <a:pt x="2160" y="2783"/>
                    <a:pt x="2783" y="2160"/>
                    <a:pt x="2783" y="1391"/>
                  </a:cubicBezTo>
                  <a:cubicBezTo>
                    <a:pt x="2783" y="623"/>
                    <a:pt x="2160" y="0"/>
                    <a:pt x="1391" y="0"/>
                  </a:cubicBezTo>
                  <a:close/>
                  <a:moveTo>
                    <a:pt x="1391" y="55"/>
                  </a:moveTo>
                  <a:cubicBezTo>
                    <a:pt x="654" y="55"/>
                    <a:pt x="55" y="654"/>
                    <a:pt x="55" y="1391"/>
                  </a:cubicBezTo>
                  <a:cubicBezTo>
                    <a:pt x="55" y="2129"/>
                    <a:pt x="654" y="2728"/>
                    <a:pt x="1391" y="2728"/>
                  </a:cubicBezTo>
                  <a:cubicBezTo>
                    <a:pt x="2129" y="2728"/>
                    <a:pt x="2728" y="2129"/>
                    <a:pt x="2728" y="1391"/>
                  </a:cubicBezTo>
                  <a:cubicBezTo>
                    <a:pt x="2728" y="654"/>
                    <a:pt x="2129" y="55"/>
                    <a:pt x="1391" y="55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29" name="Freeform 7"/>
            <p:cNvSpPr>
              <a:spLocks noEditPoints="1" noChangeArrowheads="1"/>
            </p:cNvSpPr>
            <p:nvPr/>
          </p:nvSpPr>
          <p:spPr bwMode="auto">
            <a:xfrm>
              <a:off x="371475" y="215900"/>
              <a:ext cx="1360488" cy="1641475"/>
            </a:xfrm>
            <a:custGeom>
              <a:avLst/>
              <a:gdLst>
                <a:gd name="T0" fmla="*/ 2147483646 w 1809"/>
                <a:gd name="T1" fmla="*/ 2147483646 h 2152"/>
                <a:gd name="T2" fmla="*/ 2147483646 w 1809"/>
                <a:gd name="T3" fmla="*/ 2147483646 h 2152"/>
                <a:gd name="T4" fmla="*/ 2147483646 w 1809"/>
                <a:gd name="T5" fmla="*/ 2147483646 h 2152"/>
                <a:gd name="T6" fmla="*/ 2147483646 w 1809"/>
                <a:gd name="T7" fmla="*/ 2147483646 h 2152"/>
                <a:gd name="T8" fmla="*/ 2147483646 w 1809"/>
                <a:gd name="T9" fmla="*/ 2147483646 h 2152"/>
                <a:gd name="T10" fmla="*/ 2147483646 w 1809"/>
                <a:gd name="T11" fmla="*/ 2147483646 h 2152"/>
                <a:gd name="T12" fmla="*/ 2147483646 w 1809"/>
                <a:gd name="T13" fmla="*/ 2147483646 h 2152"/>
                <a:gd name="T14" fmla="*/ 2147483646 w 1809"/>
                <a:gd name="T15" fmla="*/ 2147483646 h 2152"/>
                <a:gd name="T16" fmla="*/ 2147483646 w 1809"/>
                <a:gd name="T17" fmla="*/ 2147483646 h 2152"/>
                <a:gd name="T18" fmla="*/ 2147483646 w 1809"/>
                <a:gd name="T19" fmla="*/ 2147483646 h 2152"/>
                <a:gd name="T20" fmla="*/ 2147483646 w 1809"/>
                <a:gd name="T21" fmla="*/ 2147483646 h 2152"/>
                <a:gd name="T22" fmla="*/ 2147483646 w 1809"/>
                <a:gd name="T23" fmla="*/ 2147483646 h 2152"/>
                <a:gd name="T24" fmla="*/ 2147483646 w 1809"/>
                <a:gd name="T25" fmla="*/ 2147483646 h 2152"/>
                <a:gd name="T26" fmla="*/ 2147483646 w 1809"/>
                <a:gd name="T27" fmla="*/ 2147483646 h 2152"/>
                <a:gd name="T28" fmla="*/ 2147483646 w 1809"/>
                <a:gd name="T29" fmla="*/ 2147483646 h 2152"/>
                <a:gd name="T30" fmla="*/ 2147483646 w 1809"/>
                <a:gd name="T31" fmla="*/ 2147483646 h 2152"/>
                <a:gd name="T32" fmla="*/ 2147483646 w 1809"/>
                <a:gd name="T33" fmla="*/ 2147483646 h 2152"/>
                <a:gd name="T34" fmla="*/ 2147483646 w 1809"/>
                <a:gd name="T35" fmla="*/ 2147483646 h 2152"/>
                <a:gd name="T36" fmla="*/ 2147483646 w 1809"/>
                <a:gd name="T37" fmla="*/ 2147483646 h 2152"/>
                <a:gd name="T38" fmla="*/ 2147483646 w 1809"/>
                <a:gd name="T39" fmla="*/ 2147483646 h 2152"/>
                <a:gd name="T40" fmla="*/ 2147483646 w 1809"/>
                <a:gd name="T41" fmla="*/ 2147483646 h 2152"/>
                <a:gd name="T42" fmla="*/ 2147483646 w 1809"/>
                <a:gd name="T43" fmla="*/ 2147483646 h 2152"/>
                <a:gd name="T44" fmla="*/ 2147483646 w 1809"/>
                <a:gd name="T45" fmla="*/ 2147483646 h 2152"/>
                <a:gd name="T46" fmla="*/ 2147483646 w 1809"/>
                <a:gd name="T47" fmla="*/ 2147483646 h 2152"/>
                <a:gd name="T48" fmla="*/ 2147483646 w 1809"/>
                <a:gd name="T49" fmla="*/ 2147483646 h 2152"/>
                <a:gd name="T50" fmla="*/ 2147483646 w 1809"/>
                <a:gd name="T51" fmla="*/ 2147483646 h 2152"/>
                <a:gd name="T52" fmla="*/ 2147483646 w 1809"/>
                <a:gd name="T53" fmla="*/ 2147483646 h 2152"/>
                <a:gd name="T54" fmla="*/ 2147483646 w 1809"/>
                <a:gd name="T55" fmla="*/ 2147483646 h 2152"/>
                <a:gd name="T56" fmla="*/ 2147483646 w 1809"/>
                <a:gd name="T57" fmla="*/ 2147483646 h 2152"/>
                <a:gd name="T58" fmla="*/ 0 w 1809"/>
                <a:gd name="T59" fmla="*/ 2147483646 h 2152"/>
                <a:gd name="T60" fmla="*/ 0 w 1809"/>
                <a:gd name="T61" fmla="*/ 2147483646 h 2152"/>
                <a:gd name="T62" fmla="*/ 2147483646 w 1809"/>
                <a:gd name="T63" fmla="*/ 2147483646 h 2152"/>
                <a:gd name="T64" fmla="*/ 2147483646 w 1809"/>
                <a:gd name="T65" fmla="*/ 2147483646 h 2152"/>
                <a:gd name="T66" fmla="*/ 2147483646 w 1809"/>
                <a:gd name="T67" fmla="*/ 2147483646 h 2152"/>
                <a:gd name="T68" fmla="*/ 2147483646 w 1809"/>
                <a:gd name="T69" fmla="*/ 2147483646 h 2152"/>
                <a:gd name="T70" fmla="*/ 2147483646 w 1809"/>
                <a:gd name="T71" fmla="*/ 2147483646 h 2152"/>
                <a:gd name="T72" fmla="*/ 2147483646 w 1809"/>
                <a:gd name="T73" fmla="*/ 2147483646 h 2152"/>
                <a:gd name="T74" fmla="*/ 2147483646 w 1809"/>
                <a:gd name="T75" fmla="*/ 2147483646 h 2152"/>
                <a:gd name="T76" fmla="*/ 2147483646 w 1809"/>
                <a:gd name="T77" fmla="*/ 2147483646 h 2152"/>
                <a:gd name="T78" fmla="*/ 2147483646 w 1809"/>
                <a:gd name="T79" fmla="*/ 2147483646 h 2152"/>
                <a:gd name="T80" fmla="*/ 2147483646 w 1809"/>
                <a:gd name="T81" fmla="*/ 2147483646 h 2152"/>
                <a:gd name="T82" fmla="*/ 2147483646 w 1809"/>
                <a:gd name="T83" fmla="*/ 2147483646 h 2152"/>
                <a:gd name="T84" fmla="*/ 2147483646 w 1809"/>
                <a:gd name="T85" fmla="*/ 2147483646 h 2152"/>
                <a:gd name="T86" fmla="*/ 2147483646 w 1809"/>
                <a:gd name="T87" fmla="*/ 2147483646 h 2152"/>
                <a:gd name="T88" fmla="*/ 2147483646 w 1809"/>
                <a:gd name="T89" fmla="*/ 2147483646 h 2152"/>
                <a:gd name="T90" fmla="*/ 2147483646 w 1809"/>
                <a:gd name="T91" fmla="*/ 2147483646 h 2152"/>
                <a:gd name="T92" fmla="*/ 2147483646 w 1809"/>
                <a:gd name="T93" fmla="*/ 2147483646 h 2152"/>
                <a:gd name="T94" fmla="*/ 2147483646 w 1809"/>
                <a:gd name="T95" fmla="*/ 2147483646 h 2152"/>
                <a:gd name="T96" fmla="*/ 2147483646 w 1809"/>
                <a:gd name="T97" fmla="*/ 2147483646 h 2152"/>
                <a:gd name="T98" fmla="*/ 2147483646 w 1809"/>
                <a:gd name="T99" fmla="*/ 2147483646 h 2152"/>
                <a:gd name="T100" fmla="*/ 2147483646 w 1809"/>
                <a:gd name="T101" fmla="*/ 2147483646 h 2152"/>
                <a:gd name="T102" fmla="*/ 2147483646 w 1809"/>
                <a:gd name="T103" fmla="*/ 2147483646 h 2152"/>
                <a:gd name="T104" fmla="*/ 2147483646 w 1809"/>
                <a:gd name="T105" fmla="*/ 2147483646 h 215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809"/>
                <a:gd name="T160" fmla="*/ 0 h 2152"/>
                <a:gd name="T161" fmla="*/ 1809 w 1809"/>
                <a:gd name="T162" fmla="*/ 2152 h 215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809" h="2152">
                  <a:moveTo>
                    <a:pt x="870" y="879"/>
                  </a:moveTo>
                  <a:lnTo>
                    <a:pt x="870" y="2152"/>
                  </a:lnTo>
                  <a:lnTo>
                    <a:pt x="1809" y="1820"/>
                  </a:lnTo>
                  <a:lnTo>
                    <a:pt x="1809" y="547"/>
                  </a:lnTo>
                  <a:lnTo>
                    <a:pt x="870" y="879"/>
                  </a:lnTo>
                  <a:close/>
                  <a:moveTo>
                    <a:pt x="785" y="961"/>
                  </a:moveTo>
                  <a:lnTo>
                    <a:pt x="785" y="1138"/>
                  </a:lnTo>
                  <a:cubicBezTo>
                    <a:pt x="699" y="1121"/>
                    <a:pt x="613" y="1053"/>
                    <a:pt x="613" y="1053"/>
                  </a:cubicBezTo>
                  <a:lnTo>
                    <a:pt x="613" y="864"/>
                  </a:lnTo>
                  <a:cubicBezTo>
                    <a:pt x="719" y="950"/>
                    <a:pt x="785" y="961"/>
                    <a:pt x="785" y="961"/>
                  </a:cubicBezTo>
                  <a:close/>
                  <a:moveTo>
                    <a:pt x="1555" y="410"/>
                  </a:moveTo>
                  <a:cubicBezTo>
                    <a:pt x="1548" y="390"/>
                    <a:pt x="1527" y="379"/>
                    <a:pt x="1507" y="386"/>
                  </a:cubicBezTo>
                  <a:lnTo>
                    <a:pt x="602" y="700"/>
                  </a:lnTo>
                  <a:cubicBezTo>
                    <a:pt x="590" y="704"/>
                    <a:pt x="580" y="713"/>
                    <a:pt x="576" y="724"/>
                  </a:cubicBezTo>
                  <a:lnTo>
                    <a:pt x="576" y="2017"/>
                  </a:lnTo>
                  <a:cubicBezTo>
                    <a:pt x="608" y="2080"/>
                    <a:pt x="741" y="2149"/>
                    <a:pt x="822" y="2149"/>
                  </a:cubicBezTo>
                  <a:lnTo>
                    <a:pt x="822" y="879"/>
                  </a:lnTo>
                  <a:cubicBezTo>
                    <a:pt x="779" y="873"/>
                    <a:pt x="682" y="822"/>
                    <a:pt x="622" y="772"/>
                  </a:cubicBezTo>
                  <a:cubicBezTo>
                    <a:pt x="623" y="772"/>
                    <a:pt x="624" y="772"/>
                    <a:pt x="625" y="772"/>
                  </a:cubicBezTo>
                  <a:lnTo>
                    <a:pt x="1531" y="457"/>
                  </a:lnTo>
                  <a:cubicBezTo>
                    <a:pt x="1550" y="450"/>
                    <a:pt x="1561" y="429"/>
                    <a:pt x="1555" y="410"/>
                  </a:cubicBezTo>
                  <a:close/>
                  <a:moveTo>
                    <a:pt x="209" y="581"/>
                  </a:moveTo>
                  <a:lnTo>
                    <a:pt x="209" y="758"/>
                  </a:lnTo>
                  <a:cubicBezTo>
                    <a:pt x="123" y="742"/>
                    <a:pt x="37" y="673"/>
                    <a:pt x="37" y="673"/>
                  </a:cubicBezTo>
                  <a:lnTo>
                    <a:pt x="37" y="484"/>
                  </a:lnTo>
                  <a:cubicBezTo>
                    <a:pt x="143" y="570"/>
                    <a:pt x="209" y="581"/>
                    <a:pt x="209" y="581"/>
                  </a:cubicBezTo>
                  <a:close/>
                  <a:moveTo>
                    <a:pt x="978" y="30"/>
                  </a:moveTo>
                  <a:cubicBezTo>
                    <a:pt x="972" y="11"/>
                    <a:pt x="951" y="0"/>
                    <a:pt x="931" y="6"/>
                  </a:cubicBezTo>
                  <a:lnTo>
                    <a:pt x="25" y="321"/>
                  </a:lnTo>
                  <a:cubicBezTo>
                    <a:pt x="14" y="325"/>
                    <a:pt x="3" y="334"/>
                    <a:pt x="0" y="344"/>
                  </a:cubicBezTo>
                  <a:lnTo>
                    <a:pt x="0" y="1638"/>
                  </a:lnTo>
                  <a:cubicBezTo>
                    <a:pt x="32" y="1700"/>
                    <a:pt x="165" y="1770"/>
                    <a:pt x="246" y="1770"/>
                  </a:cubicBezTo>
                  <a:lnTo>
                    <a:pt x="246" y="500"/>
                  </a:lnTo>
                  <a:cubicBezTo>
                    <a:pt x="203" y="493"/>
                    <a:pt x="106" y="443"/>
                    <a:pt x="46" y="393"/>
                  </a:cubicBezTo>
                  <a:cubicBezTo>
                    <a:pt x="47" y="393"/>
                    <a:pt x="48" y="392"/>
                    <a:pt x="49" y="392"/>
                  </a:cubicBezTo>
                  <a:lnTo>
                    <a:pt x="954" y="77"/>
                  </a:lnTo>
                  <a:cubicBezTo>
                    <a:pt x="974" y="71"/>
                    <a:pt x="985" y="50"/>
                    <a:pt x="978" y="30"/>
                  </a:cubicBezTo>
                  <a:close/>
                  <a:moveTo>
                    <a:pt x="497" y="781"/>
                  </a:moveTo>
                  <a:lnTo>
                    <a:pt x="497" y="958"/>
                  </a:lnTo>
                  <a:cubicBezTo>
                    <a:pt x="411" y="941"/>
                    <a:pt x="325" y="873"/>
                    <a:pt x="325" y="873"/>
                  </a:cubicBezTo>
                  <a:lnTo>
                    <a:pt x="325" y="684"/>
                  </a:lnTo>
                  <a:cubicBezTo>
                    <a:pt x="431" y="770"/>
                    <a:pt x="497" y="781"/>
                    <a:pt x="497" y="781"/>
                  </a:cubicBezTo>
                  <a:close/>
                  <a:moveTo>
                    <a:pt x="1266" y="230"/>
                  </a:moveTo>
                  <a:cubicBezTo>
                    <a:pt x="1260" y="210"/>
                    <a:pt x="1239" y="199"/>
                    <a:pt x="1219" y="206"/>
                  </a:cubicBezTo>
                  <a:lnTo>
                    <a:pt x="313" y="520"/>
                  </a:lnTo>
                  <a:cubicBezTo>
                    <a:pt x="302" y="524"/>
                    <a:pt x="291" y="533"/>
                    <a:pt x="288" y="544"/>
                  </a:cubicBezTo>
                  <a:lnTo>
                    <a:pt x="288" y="1837"/>
                  </a:lnTo>
                  <a:cubicBezTo>
                    <a:pt x="320" y="1900"/>
                    <a:pt x="453" y="1969"/>
                    <a:pt x="534" y="1969"/>
                  </a:cubicBezTo>
                  <a:lnTo>
                    <a:pt x="534" y="699"/>
                  </a:lnTo>
                  <a:cubicBezTo>
                    <a:pt x="491" y="693"/>
                    <a:pt x="394" y="642"/>
                    <a:pt x="334" y="592"/>
                  </a:cubicBezTo>
                  <a:cubicBezTo>
                    <a:pt x="335" y="592"/>
                    <a:pt x="336" y="592"/>
                    <a:pt x="337" y="592"/>
                  </a:cubicBezTo>
                  <a:lnTo>
                    <a:pt x="1243" y="277"/>
                  </a:lnTo>
                  <a:cubicBezTo>
                    <a:pt x="1262" y="270"/>
                    <a:pt x="1273" y="249"/>
                    <a:pt x="1266" y="23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5369" name="组合 12"/>
          <p:cNvGrpSpPr>
            <a:grpSpLocks/>
          </p:cNvGrpSpPr>
          <p:nvPr/>
        </p:nvGrpSpPr>
        <p:grpSpPr bwMode="auto">
          <a:xfrm>
            <a:off x="4010025" y="3213100"/>
            <a:ext cx="1135063" cy="400050"/>
            <a:chOff x="0" y="0"/>
            <a:chExt cx="906418" cy="319553"/>
          </a:xfrm>
        </p:grpSpPr>
        <p:grpSp>
          <p:nvGrpSpPr>
            <p:cNvPr id="21524" name="Group 10"/>
            <p:cNvGrpSpPr>
              <a:grpSpLocks/>
            </p:cNvGrpSpPr>
            <p:nvPr/>
          </p:nvGrpSpPr>
          <p:grpSpPr bwMode="auto">
            <a:xfrm>
              <a:off x="0" y="25400"/>
              <a:ext cx="282575" cy="282575"/>
              <a:chOff x="0" y="0"/>
              <a:chExt cx="2494" cy="2494"/>
            </a:xfrm>
          </p:grpSpPr>
          <p:sp>
            <p:nvSpPr>
              <p:cNvPr id="21526" name="AutoShape 1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94" cy="2494"/>
              </a:xfrm>
              <a:custGeom>
                <a:avLst/>
                <a:gdLst>
                  <a:gd name="T0" fmla="*/ 17 w 21600"/>
                  <a:gd name="T1" fmla="*/ 0 h 21600"/>
                  <a:gd name="T2" fmla="*/ 5 w 21600"/>
                  <a:gd name="T3" fmla="*/ 5 h 21600"/>
                  <a:gd name="T4" fmla="*/ 0 w 21600"/>
                  <a:gd name="T5" fmla="*/ 17 h 21600"/>
                  <a:gd name="T6" fmla="*/ 5 w 21600"/>
                  <a:gd name="T7" fmla="*/ 28 h 21600"/>
                  <a:gd name="T8" fmla="*/ 17 w 21600"/>
                  <a:gd name="T9" fmla="*/ 33 h 21600"/>
                  <a:gd name="T10" fmla="*/ 28 w 21600"/>
                  <a:gd name="T11" fmla="*/ 28 h 21600"/>
                  <a:gd name="T12" fmla="*/ 33 w 21600"/>
                  <a:gd name="T13" fmla="*/ 17 h 21600"/>
                  <a:gd name="T14" fmla="*/ 28 w 21600"/>
                  <a:gd name="T15" fmla="*/ 5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1600"/>
                  <a:gd name="T25" fmla="*/ 0 h 21600"/>
                  <a:gd name="T26" fmla="*/ 21600 w 21600"/>
                  <a:gd name="T27" fmla="*/ 21600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2321" y="10800"/>
                    </a:moveTo>
                    <a:cubicBezTo>
                      <a:pt x="2321" y="15483"/>
                      <a:pt x="6117" y="19279"/>
                      <a:pt x="10800" y="19279"/>
                    </a:cubicBezTo>
                    <a:cubicBezTo>
                      <a:pt x="15483" y="19279"/>
                      <a:pt x="19279" y="15483"/>
                      <a:pt x="19279" y="10800"/>
                    </a:cubicBezTo>
                    <a:cubicBezTo>
                      <a:pt x="19279" y="6117"/>
                      <a:pt x="15483" y="2321"/>
                      <a:pt x="10800" y="2321"/>
                    </a:cubicBezTo>
                    <a:cubicBezTo>
                      <a:pt x="6117" y="2321"/>
                      <a:pt x="2321" y="6117"/>
                      <a:pt x="2321" y="10800"/>
                    </a:cubicBezTo>
                    <a:close/>
                  </a:path>
                </a:pathLst>
              </a:custGeom>
              <a:solidFill>
                <a:srgbClr val="00336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1527" name="AutoShape 12"/>
              <p:cNvSpPr>
                <a:spLocks noChangeArrowheads="1"/>
              </p:cNvSpPr>
              <p:nvPr/>
            </p:nvSpPr>
            <p:spPr bwMode="auto">
              <a:xfrm rot="5400000">
                <a:off x="645" y="572"/>
                <a:ext cx="1632" cy="1283"/>
              </a:xfrm>
              <a:prstGeom prst="triangle">
                <a:avLst>
                  <a:gd name="adj" fmla="val 50000"/>
                </a:avLst>
              </a:prstGeom>
              <a:solidFill>
                <a:srgbClr val="00336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zh-CN" altLang="zh-CN" sz="2000">
                  <a:solidFill>
                    <a:schemeClr val="accent2"/>
                  </a:solidFill>
                  <a:ea typeface="宋体" pitchFamily="2" charset="-122"/>
                  <a:sym typeface="Arial" pitchFamily="34" charset="0"/>
                </a:endParaRPr>
              </a:p>
            </p:txBody>
          </p:sp>
        </p:grpSp>
        <p:sp>
          <p:nvSpPr>
            <p:cNvPr id="21525" name="Text Box 13"/>
            <p:cNvSpPr>
              <a:spLocks noChangeArrowheads="1"/>
            </p:cNvSpPr>
            <p:nvPr/>
          </p:nvSpPr>
          <p:spPr bwMode="auto">
            <a:xfrm>
              <a:off x="349250" y="0"/>
              <a:ext cx="557168" cy="3195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sz="2000">
                  <a:solidFill>
                    <a:schemeClr val="accent2"/>
                  </a:solidFill>
                  <a:sym typeface="Arial" pitchFamily="34" charset="0"/>
                </a:rPr>
                <a:t>教材内容</a:t>
              </a:r>
            </a:p>
          </p:txBody>
        </p:sp>
      </p:grpSp>
      <p:grpSp>
        <p:nvGrpSpPr>
          <p:cNvPr id="15379" name="组合 18"/>
          <p:cNvGrpSpPr>
            <a:grpSpLocks/>
          </p:cNvGrpSpPr>
          <p:nvPr/>
        </p:nvGrpSpPr>
        <p:grpSpPr bwMode="auto">
          <a:xfrm>
            <a:off x="4010025" y="3643314"/>
            <a:ext cx="2417763" cy="400050"/>
            <a:chOff x="0" y="0"/>
            <a:chExt cx="1930625" cy="319553"/>
          </a:xfrm>
        </p:grpSpPr>
        <p:grpSp>
          <p:nvGrpSpPr>
            <p:cNvPr id="21516" name="Group 10"/>
            <p:cNvGrpSpPr>
              <a:grpSpLocks/>
            </p:cNvGrpSpPr>
            <p:nvPr/>
          </p:nvGrpSpPr>
          <p:grpSpPr bwMode="auto">
            <a:xfrm>
              <a:off x="0" y="25400"/>
              <a:ext cx="282575" cy="282575"/>
              <a:chOff x="0" y="0"/>
              <a:chExt cx="2494" cy="2494"/>
            </a:xfrm>
          </p:grpSpPr>
          <p:sp>
            <p:nvSpPr>
              <p:cNvPr id="21518" name="AutoShape 1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94" cy="2494"/>
              </a:xfrm>
              <a:custGeom>
                <a:avLst/>
                <a:gdLst>
                  <a:gd name="T0" fmla="*/ 17 w 21600"/>
                  <a:gd name="T1" fmla="*/ 0 h 21600"/>
                  <a:gd name="T2" fmla="*/ 5 w 21600"/>
                  <a:gd name="T3" fmla="*/ 5 h 21600"/>
                  <a:gd name="T4" fmla="*/ 0 w 21600"/>
                  <a:gd name="T5" fmla="*/ 17 h 21600"/>
                  <a:gd name="T6" fmla="*/ 5 w 21600"/>
                  <a:gd name="T7" fmla="*/ 28 h 21600"/>
                  <a:gd name="T8" fmla="*/ 17 w 21600"/>
                  <a:gd name="T9" fmla="*/ 33 h 21600"/>
                  <a:gd name="T10" fmla="*/ 28 w 21600"/>
                  <a:gd name="T11" fmla="*/ 28 h 21600"/>
                  <a:gd name="T12" fmla="*/ 33 w 21600"/>
                  <a:gd name="T13" fmla="*/ 17 h 21600"/>
                  <a:gd name="T14" fmla="*/ 28 w 21600"/>
                  <a:gd name="T15" fmla="*/ 5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1600"/>
                  <a:gd name="T25" fmla="*/ 0 h 21600"/>
                  <a:gd name="T26" fmla="*/ 21600 w 21600"/>
                  <a:gd name="T27" fmla="*/ 21600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2321" y="10800"/>
                    </a:moveTo>
                    <a:cubicBezTo>
                      <a:pt x="2321" y="15483"/>
                      <a:pt x="6117" y="19279"/>
                      <a:pt x="10800" y="19279"/>
                    </a:cubicBezTo>
                    <a:cubicBezTo>
                      <a:pt x="15483" y="19279"/>
                      <a:pt x="19279" y="15483"/>
                      <a:pt x="19279" y="10800"/>
                    </a:cubicBezTo>
                    <a:cubicBezTo>
                      <a:pt x="19279" y="6117"/>
                      <a:pt x="15483" y="2321"/>
                      <a:pt x="10800" y="2321"/>
                    </a:cubicBezTo>
                    <a:cubicBezTo>
                      <a:pt x="6117" y="2321"/>
                      <a:pt x="2321" y="6117"/>
                      <a:pt x="2321" y="10800"/>
                    </a:cubicBezTo>
                    <a:close/>
                  </a:path>
                </a:pathLst>
              </a:custGeom>
              <a:solidFill>
                <a:srgbClr val="00336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1519" name="AutoShape 12"/>
              <p:cNvSpPr>
                <a:spLocks noChangeArrowheads="1"/>
              </p:cNvSpPr>
              <p:nvPr/>
            </p:nvSpPr>
            <p:spPr bwMode="auto">
              <a:xfrm rot="5400000">
                <a:off x="645" y="572"/>
                <a:ext cx="1632" cy="1283"/>
              </a:xfrm>
              <a:prstGeom prst="triangle">
                <a:avLst>
                  <a:gd name="adj" fmla="val 50000"/>
                </a:avLst>
              </a:prstGeom>
              <a:solidFill>
                <a:srgbClr val="00336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zh-CN" altLang="zh-CN" sz="2000">
                  <a:solidFill>
                    <a:schemeClr val="accent2"/>
                  </a:solidFill>
                  <a:ea typeface="宋体" pitchFamily="2" charset="-122"/>
                  <a:sym typeface="Arial" pitchFamily="34" charset="0"/>
                </a:endParaRPr>
              </a:p>
            </p:txBody>
          </p:sp>
        </p:grpSp>
        <p:sp>
          <p:nvSpPr>
            <p:cNvPr id="21517" name="Text Box 13"/>
            <p:cNvSpPr>
              <a:spLocks noChangeArrowheads="1"/>
            </p:cNvSpPr>
            <p:nvPr/>
          </p:nvSpPr>
          <p:spPr bwMode="auto">
            <a:xfrm>
              <a:off x="349250" y="0"/>
              <a:ext cx="1581375" cy="3195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solidFill>
                    <a:schemeClr val="accent2"/>
                  </a:solidFill>
                  <a:sym typeface="Arial" pitchFamily="34" charset="0"/>
                </a:rPr>
                <a:t>教学理念</a:t>
              </a:r>
            </a:p>
          </p:txBody>
        </p:sp>
      </p:grpSp>
      <p:sp>
        <p:nvSpPr>
          <p:cNvPr id="15384" name="Freeform 6"/>
          <p:cNvSpPr>
            <a:spLocks noChangeArrowheads="1"/>
          </p:cNvSpPr>
          <p:nvPr/>
        </p:nvSpPr>
        <p:spPr bwMode="auto">
          <a:xfrm flipH="1">
            <a:off x="9525" y="2165350"/>
            <a:ext cx="1636713" cy="2527300"/>
          </a:xfrm>
          <a:custGeom>
            <a:avLst/>
            <a:gdLst>
              <a:gd name="T0" fmla="*/ 1636621 w 1636805"/>
              <a:gd name="T1" fmla="*/ 0 h 2527151"/>
              <a:gd name="T2" fmla="*/ 157143 w 1636805"/>
              <a:gd name="T3" fmla="*/ 0 h 2527151"/>
              <a:gd name="T4" fmla="*/ 680448 w 1636805"/>
              <a:gd name="T5" fmla="*/ 1200040 h 2527151"/>
              <a:gd name="T6" fmla="*/ 0 w 1636805"/>
              <a:gd name="T7" fmla="*/ 2527449 h 2527151"/>
              <a:gd name="T8" fmla="*/ 1636621 w 1636805"/>
              <a:gd name="T9" fmla="*/ 2527449 h 2527151"/>
              <a:gd name="T10" fmla="*/ 1636621 w 1636805"/>
              <a:gd name="T11" fmla="*/ 0 h 252715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36805"/>
              <a:gd name="T19" fmla="*/ 0 h 2527151"/>
              <a:gd name="T20" fmla="*/ 1636805 w 1636805"/>
              <a:gd name="T21" fmla="*/ 2527151 h 252715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36805" h="2527151">
                <a:moveTo>
                  <a:pt x="1636805" y="0"/>
                </a:moveTo>
                <a:lnTo>
                  <a:pt x="157161" y="0"/>
                </a:lnTo>
                <a:cubicBezTo>
                  <a:pt x="479113" y="297673"/>
                  <a:pt x="680524" y="725002"/>
                  <a:pt x="680524" y="1199898"/>
                </a:cubicBezTo>
                <a:cubicBezTo>
                  <a:pt x="680524" y="1746911"/>
                  <a:pt x="411976" y="2231780"/>
                  <a:pt x="0" y="2527151"/>
                </a:cubicBezTo>
                <a:lnTo>
                  <a:pt x="1636805" y="2527151"/>
                </a:lnTo>
                <a:lnTo>
                  <a:pt x="1636805" y="0"/>
                </a:lnTo>
                <a:close/>
              </a:path>
            </a:pathLst>
          </a:cu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85" name="Freeform 6"/>
          <p:cNvSpPr>
            <a:spLocks noChangeArrowheads="1"/>
          </p:cNvSpPr>
          <p:nvPr/>
        </p:nvSpPr>
        <p:spPr bwMode="auto">
          <a:xfrm flipH="1">
            <a:off x="11161713" y="2165350"/>
            <a:ext cx="1035050" cy="2527300"/>
          </a:xfrm>
          <a:custGeom>
            <a:avLst/>
            <a:gdLst>
              <a:gd name="T0" fmla="*/ 1724522 w 621232"/>
              <a:gd name="T1" fmla="*/ 0 h 2527151"/>
              <a:gd name="T2" fmla="*/ 0 w 621232"/>
              <a:gd name="T3" fmla="*/ 0 h 2527151"/>
              <a:gd name="T4" fmla="*/ 0 w 621232"/>
              <a:gd name="T5" fmla="*/ 2527449 h 2527151"/>
              <a:gd name="T6" fmla="*/ 1724522 w 621232"/>
              <a:gd name="T7" fmla="*/ 2527449 h 2527151"/>
              <a:gd name="T8" fmla="*/ 1724522 w 621232"/>
              <a:gd name="T9" fmla="*/ 0 h 2527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1232"/>
              <a:gd name="T16" fmla="*/ 0 h 2527151"/>
              <a:gd name="T17" fmla="*/ 621232 w 621232"/>
              <a:gd name="T18" fmla="*/ 2527151 h 2527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1232" h="2527151">
                <a:moveTo>
                  <a:pt x="621232" y="0"/>
                </a:moveTo>
                <a:lnTo>
                  <a:pt x="0" y="0"/>
                </a:lnTo>
                <a:lnTo>
                  <a:pt x="0" y="2527151"/>
                </a:lnTo>
                <a:lnTo>
                  <a:pt x="621232" y="2527151"/>
                </a:lnTo>
                <a:lnTo>
                  <a:pt x="621232" y="0"/>
                </a:lnTo>
                <a:close/>
              </a:path>
            </a:pathLst>
          </a:custGeom>
          <a:solidFill>
            <a:srgbClr val="003366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1000">
        <p14:doors dir="vert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Freeform 6"/>
          <p:cNvSpPr>
            <a:spLocks noChangeArrowheads="1"/>
          </p:cNvSpPr>
          <p:nvPr/>
        </p:nvSpPr>
        <p:spPr bwMode="auto">
          <a:xfrm flipH="1">
            <a:off x="11930063" y="666750"/>
            <a:ext cx="266700" cy="6075363"/>
          </a:xfrm>
          <a:custGeom>
            <a:avLst/>
            <a:gdLst>
              <a:gd name="T0" fmla="*/ 114497 w 621232"/>
              <a:gd name="T1" fmla="*/ 0 h 2527151"/>
              <a:gd name="T2" fmla="*/ 0 w 621232"/>
              <a:gd name="T3" fmla="*/ 0 h 2527151"/>
              <a:gd name="T4" fmla="*/ 0 w 621232"/>
              <a:gd name="T5" fmla="*/ 14605394 h 2527151"/>
              <a:gd name="T6" fmla="*/ 114497 w 621232"/>
              <a:gd name="T7" fmla="*/ 14605394 h 2527151"/>
              <a:gd name="T8" fmla="*/ 114497 w 621232"/>
              <a:gd name="T9" fmla="*/ 0 h 2527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1232"/>
              <a:gd name="T16" fmla="*/ 0 h 2527151"/>
              <a:gd name="T17" fmla="*/ 621232 w 621232"/>
              <a:gd name="T18" fmla="*/ 2527151 h 2527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1232" h="2527151">
                <a:moveTo>
                  <a:pt x="621232" y="0"/>
                </a:moveTo>
                <a:lnTo>
                  <a:pt x="0" y="0"/>
                </a:lnTo>
                <a:lnTo>
                  <a:pt x="0" y="2527151"/>
                </a:lnTo>
                <a:lnTo>
                  <a:pt x="621232" y="2527151"/>
                </a:lnTo>
                <a:lnTo>
                  <a:pt x="621232" y="0"/>
                </a:lnTo>
                <a:close/>
              </a:path>
            </a:pathLst>
          </a:custGeom>
          <a:solidFill>
            <a:srgbClr val="003366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531" name="Freeform 6"/>
          <p:cNvSpPr>
            <a:spLocks noChangeArrowheads="1"/>
          </p:cNvSpPr>
          <p:nvPr/>
        </p:nvSpPr>
        <p:spPr bwMode="auto">
          <a:xfrm flipH="1">
            <a:off x="0" y="666750"/>
            <a:ext cx="266700" cy="6075363"/>
          </a:xfrm>
          <a:custGeom>
            <a:avLst/>
            <a:gdLst>
              <a:gd name="T0" fmla="*/ 114497 w 621232"/>
              <a:gd name="T1" fmla="*/ 0 h 2527151"/>
              <a:gd name="T2" fmla="*/ 0 w 621232"/>
              <a:gd name="T3" fmla="*/ 0 h 2527151"/>
              <a:gd name="T4" fmla="*/ 0 w 621232"/>
              <a:gd name="T5" fmla="*/ 14605394 h 2527151"/>
              <a:gd name="T6" fmla="*/ 114497 w 621232"/>
              <a:gd name="T7" fmla="*/ 14605394 h 2527151"/>
              <a:gd name="T8" fmla="*/ 114497 w 621232"/>
              <a:gd name="T9" fmla="*/ 0 h 2527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1232"/>
              <a:gd name="T16" fmla="*/ 0 h 2527151"/>
              <a:gd name="T17" fmla="*/ 621232 w 621232"/>
              <a:gd name="T18" fmla="*/ 2527151 h 2527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1232" h="2527151">
                <a:moveTo>
                  <a:pt x="621232" y="0"/>
                </a:moveTo>
                <a:lnTo>
                  <a:pt x="0" y="0"/>
                </a:lnTo>
                <a:lnTo>
                  <a:pt x="0" y="2527151"/>
                </a:lnTo>
                <a:lnTo>
                  <a:pt x="621232" y="2527151"/>
                </a:lnTo>
                <a:lnTo>
                  <a:pt x="621232" y="0"/>
                </a:lnTo>
                <a:close/>
              </a:path>
            </a:pathLst>
          </a:cu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388" name="TextBox 76"/>
          <p:cNvSpPr>
            <a:spLocks noChangeArrowheads="1"/>
          </p:cNvSpPr>
          <p:nvPr/>
        </p:nvSpPr>
        <p:spPr bwMode="auto">
          <a:xfrm>
            <a:off x="477838" y="158750"/>
            <a:ext cx="141577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solidFill>
                  <a:schemeClr val="accent2"/>
                </a:solidFill>
                <a:latin typeface="微软雅黑" pitchFamily="34" charset="-122"/>
                <a:sym typeface="微软雅黑" pitchFamily="34" charset="-122"/>
              </a:rPr>
              <a:t>教材分析</a:t>
            </a:r>
            <a:endParaRPr lang="zh-CN" altLang="en-US" sz="2400" dirty="0">
              <a:solidFill>
                <a:schemeClr val="accent2"/>
              </a:solidFill>
              <a:latin typeface="微软雅黑" pitchFamily="34" charset="-122"/>
              <a:sym typeface="微软雅黑" pitchFamily="34" charset="-122"/>
            </a:endParaRPr>
          </a:p>
        </p:txBody>
      </p:sp>
      <p:sp>
        <p:nvSpPr>
          <p:cNvPr id="16389" name="矩形 3"/>
          <p:cNvSpPr>
            <a:spLocks/>
          </p:cNvSpPr>
          <p:nvPr/>
        </p:nvSpPr>
        <p:spPr bwMode="auto">
          <a:xfrm>
            <a:off x="0" y="238125"/>
            <a:ext cx="409575" cy="3333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zh-CN" altLang="zh-CN">
              <a:ea typeface="宋体" pitchFamily="2" charset="-122"/>
              <a:sym typeface="Arial" pitchFamily="34" charset="0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70364">
            <a:off x="7100212" y="1558595"/>
            <a:ext cx="3116597" cy="42136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5" name="矩形 24"/>
          <p:cNvSpPr/>
          <p:nvPr/>
        </p:nvSpPr>
        <p:spPr>
          <a:xfrm rot="407027">
            <a:off x="10561561" y="3961098"/>
            <a:ext cx="646331" cy="175432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3600" b="1" dirty="0" smtClean="0">
                <a:ln w="1905"/>
                <a:solidFill>
                  <a:srgbClr val="FD9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项</a:t>
            </a:r>
            <a:endParaRPr lang="en-US" altLang="zh-CN" sz="3600" b="1" dirty="0" smtClean="0">
              <a:ln w="1905"/>
              <a:solidFill>
                <a:srgbClr val="FD98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  <a:p>
            <a:pPr algn="ctr">
              <a:defRPr/>
            </a:pPr>
            <a:r>
              <a:rPr lang="zh-CN" altLang="en-US" sz="3600" b="1" dirty="0" smtClean="0">
                <a:ln w="1905"/>
                <a:solidFill>
                  <a:srgbClr val="FD9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目</a:t>
            </a:r>
            <a:endParaRPr lang="en-US" altLang="zh-CN" sz="3600" b="1" dirty="0" smtClean="0">
              <a:ln w="1905"/>
              <a:solidFill>
                <a:srgbClr val="FD98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  <a:p>
            <a:pPr algn="ctr">
              <a:defRPr/>
            </a:pPr>
            <a:r>
              <a:rPr lang="zh-CN" altLang="en-US" sz="3600" b="1" dirty="0" smtClean="0">
                <a:ln w="1905"/>
                <a:solidFill>
                  <a:srgbClr val="FD9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化</a:t>
            </a:r>
            <a:endParaRPr lang="zh-CN" altLang="en-US" sz="360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D98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Text Box 6"/>
          <p:cNvSpPr txBox="1">
            <a:spLocks noChangeArrowheads="1"/>
          </p:cNvSpPr>
          <p:nvPr/>
        </p:nvSpPr>
        <p:spPr bwMode="auto">
          <a:xfrm>
            <a:off x="883407" y="1365737"/>
            <a:ext cx="62865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 dirty="0" smtClean="0">
                <a:latin typeface="微软雅黑" pitchFamily="34" charset="-122"/>
                <a:ea typeface="微软雅黑" pitchFamily="34" charset="-122"/>
              </a:rPr>
              <a:t>  项目</a:t>
            </a:r>
            <a:r>
              <a:rPr lang="en-US" altLang="zh-CN" sz="2800" b="1" dirty="0" smtClean="0"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en-US" sz="2800" b="1" dirty="0" smtClean="0">
                <a:latin typeface="微软雅黑" pitchFamily="34" charset="-122"/>
                <a:ea typeface="微软雅黑" pitchFamily="34" charset="-122"/>
              </a:rPr>
              <a:t>  </a:t>
            </a:r>
            <a:r>
              <a:rPr lang="en-US" altLang="zh-CN" sz="2800" b="1" dirty="0" smtClean="0">
                <a:latin typeface="微软雅黑" pitchFamily="34" charset="-122"/>
                <a:ea typeface="微软雅黑" pitchFamily="34" charset="-122"/>
              </a:rPr>
              <a:t>555</a:t>
            </a:r>
            <a:r>
              <a:rPr lang="zh-CN" altLang="en-US" sz="2800" b="1" dirty="0" smtClean="0">
                <a:latin typeface="微软雅黑" pitchFamily="34" charset="-122"/>
                <a:ea typeface="微软雅黑" pitchFamily="34" charset="-122"/>
              </a:rPr>
              <a:t>时基电路的安装与测试</a:t>
            </a:r>
            <a:endParaRPr lang="zh-CN" altLang="en-US" sz="28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Text Box 6"/>
          <p:cNvSpPr txBox="1">
            <a:spLocks noChangeArrowheads="1"/>
          </p:cNvSpPr>
          <p:nvPr/>
        </p:nvSpPr>
        <p:spPr bwMode="auto">
          <a:xfrm>
            <a:off x="1526349" y="2214554"/>
            <a:ext cx="522962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 dirty="0" smtClean="0">
                <a:solidFill>
                  <a:srgbClr val="003B68"/>
                </a:solidFill>
                <a:latin typeface="微软雅黑" pitchFamily="34" charset="-122"/>
                <a:ea typeface="微软雅黑" pitchFamily="34" charset="-122"/>
              </a:rPr>
              <a:t>任务 </a:t>
            </a:r>
            <a:r>
              <a:rPr lang="en-US" altLang="zh-CN" sz="2400" b="1" dirty="0" smtClean="0">
                <a:solidFill>
                  <a:srgbClr val="003B68"/>
                </a:solidFill>
                <a:latin typeface="微软雅黑" pitchFamily="34" charset="-122"/>
                <a:ea typeface="微软雅黑" pitchFamily="34" charset="-122"/>
              </a:rPr>
              <a:t>1   </a:t>
            </a:r>
            <a:r>
              <a:rPr lang="zh-CN" altLang="en-US" sz="2400" b="1" dirty="0" smtClean="0">
                <a:solidFill>
                  <a:srgbClr val="003B68"/>
                </a:solidFill>
                <a:latin typeface="微软雅黑" pitchFamily="34" charset="-122"/>
                <a:ea typeface="微软雅黑" pitchFamily="34" charset="-122"/>
              </a:rPr>
              <a:t>单稳态触发器的制作与测试</a:t>
            </a:r>
            <a:endParaRPr lang="zh-CN" altLang="en-US" sz="2400" b="1" dirty="0">
              <a:solidFill>
                <a:srgbClr val="003B6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Text Box 6"/>
          <p:cNvSpPr txBox="1">
            <a:spLocks noChangeArrowheads="1"/>
          </p:cNvSpPr>
          <p:nvPr/>
        </p:nvSpPr>
        <p:spPr bwMode="auto">
          <a:xfrm>
            <a:off x="1526349" y="2753021"/>
            <a:ext cx="525303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 dirty="0" smtClean="0">
                <a:solidFill>
                  <a:srgbClr val="003B68"/>
                </a:solidFill>
                <a:latin typeface="微软雅黑" pitchFamily="34" charset="-122"/>
              </a:rPr>
              <a:t>任务</a:t>
            </a:r>
            <a:r>
              <a:rPr lang="en-US" altLang="zh-CN" sz="2400" b="1" dirty="0" smtClean="0">
                <a:solidFill>
                  <a:srgbClr val="003B68"/>
                </a:solidFill>
                <a:latin typeface="微软雅黑" pitchFamily="34" charset="-122"/>
              </a:rPr>
              <a:t> </a:t>
            </a:r>
            <a:r>
              <a:rPr lang="en-US" altLang="zh-CN" sz="2400" b="1" dirty="0">
                <a:solidFill>
                  <a:srgbClr val="003B68"/>
                </a:solidFill>
                <a:latin typeface="微软雅黑" pitchFamily="34" charset="-122"/>
              </a:rPr>
              <a:t>2   </a:t>
            </a:r>
            <a:r>
              <a:rPr lang="zh-CN" altLang="en-US" sz="2400" b="1" dirty="0">
                <a:solidFill>
                  <a:srgbClr val="003B68"/>
                </a:solidFill>
                <a:latin typeface="微软雅黑" pitchFamily="34" charset="-122"/>
              </a:rPr>
              <a:t>多谐振荡器的安装与测试</a:t>
            </a:r>
          </a:p>
        </p:txBody>
      </p:sp>
      <p:sp>
        <p:nvSpPr>
          <p:cNvPr id="29" name="Text Box 6"/>
          <p:cNvSpPr txBox="1">
            <a:spLocks noChangeArrowheads="1"/>
          </p:cNvSpPr>
          <p:nvPr/>
        </p:nvSpPr>
        <p:spPr bwMode="auto">
          <a:xfrm>
            <a:off x="1526349" y="3714752"/>
            <a:ext cx="5195806" cy="1113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ts val="3360"/>
              </a:lnSpc>
              <a:spcBef>
                <a:spcPct val="50000"/>
              </a:spcBef>
            </a:pPr>
            <a:r>
              <a:rPr lang="zh-CN" altLang="en-US" sz="2400" b="1" dirty="0" smtClean="0">
                <a:solidFill>
                  <a:srgbClr val="003B68"/>
                </a:solidFill>
                <a:latin typeface="微软雅黑" pitchFamily="34" charset="-122"/>
              </a:rPr>
              <a:t>任务 </a:t>
            </a:r>
            <a:r>
              <a:rPr lang="en-US" altLang="zh-CN" sz="2400" b="1" dirty="0">
                <a:solidFill>
                  <a:srgbClr val="003B68"/>
                </a:solidFill>
                <a:latin typeface="微软雅黑" pitchFamily="34" charset="-122"/>
              </a:rPr>
              <a:t>3   </a:t>
            </a:r>
            <a:r>
              <a:rPr lang="zh-CN" altLang="en-US" sz="2400" b="1" dirty="0">
                <a:solidFill>
                  <a:srgbClr val="003B68"/>
                </a:solidFill>
                <a:latin typeface="微软雅黑" pitchFamily="34" charset="-122"/>
              </a:rPr>
              <a:t>施密特触发器的安装与</a:t>
            </a:r>
            <a:r>
              <a:rPr lang="zh-CN" altLang="en-US" sz="2400" b="1" dirty="0" smtClean="0">
                <a:solidFill>
                  <a:srgbClr val="003B68"/>
                </a:solidFill>
                <a:latin typeface="微软雅黑" pitchFamily="34" charset="-122"/>
              </a:rPr>
              <a:t>测试</a:t>
            </a:r>
            <a:endParaRPr lang="en-US" altLang="zh-CN" sz="2400" b="1" dirty="0" smtClean="0">
              <a:solidFill>
                <a:srgbClr val="003B68"/>
              </a:solidFill>
              <a:latin typeface="微软雅黑" pitchFamily="34" charset="-122"/>
            </a:endParaRPr>
          </a:p>
          <a:p>
            <a:pPr>
              <a:lnSpc>
                <a:spcPts val="3360"/>
              </a:lnSpc>
              <a:spcBef>
                <a:spcPct val="50000"/>
              </a:spcBef>
            </a:pPr>
            <a:r>
              <a:rPr lang="zh-CN" altLang="en-US" sz="2400" b="1" dirty="0" smtClean="0">
                <a:solidFill>
                  <a:srgbClr val="003B68"/>
                </a:solidFill>
                <a:latin typeface="微软雅黑" pitchFamily="34" charset="-122"/>
              </a:rPr>
              <a:t>任务 </a:t>
            </a:r>
            <a:r>
              <a:rPr lang="en-US" altLang="zh-CN" sz="2400" b="1" dirty="0">
                <a:solidFill>
                  <a:srgbClr val="003B68"/>
                </a:solidFill>
                <a:latin typeface="微软雅黑" pitchFamily="34" charset="-122"/>
              </a:rPr>
              <a:t>4   </a:t>
            </a:r>
            <a:r>
              <a:rPr lang="zh-CN" altLang="en-US" sz="2400" b="1" dirty="0">
                <a:solidFill>
                  <a:srgbClr val="003B68"/>
                </a:solidFill>
                <a:latin typeface="微软雅黑" pitchFamily="34" charset="-122"/>
              </a:rPr>
              <a:t>数字时钟的安装与测试</a:t>
            </a:r>
          </a:p>
        </p:txBody>
      </p:sp>
      <p:sp>
        <p:nvSpPr>
          <p:cNvPr id="30" name="Text Box 6"/>
          <p:cNvSpPr txBox="1">
            <a:spLocks noChangeArrowheads="1"/>
          </p:cNvSpPr>
          <p:nvPr/>
        </p:nvSpPr>
        <p:spPr bwMode="auto">
          <a:xfrm>
            <a:off x="1736724" y="3467401"/>
            <a:ext cx="471884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000" b="1" dirty="0" smtClean="0">
                <a:solidFill>
                  <a:srgbClr val="C00000"/>
                </a:solidFill>
                <a:latin typeface="幼圆" pitchFamily="49" charset="-122"/>
                <a:ea typeface="幼圆" pitchFamily="49" charset="-122"/>
              </a:rPr>
              <a:t>  </a:t>
            </a:r>
            <a:r>
              <a:rPr lang="zh-CN" altLang="en-US" sz="2400" b="1" dirty="0" smtClean="0">
                <a:solidFill>
                  <a:srgbClr val="0070C0"/>
                </a:solidFill>
                <a:latin typeface="幼圆" pitchFamily="49" charset="-122"/>
                <a:ea typeface="幼圆" pitchFamily="49" charset="-122"/>
              </a:rPr>
              <a:t>技能实训</a:t>
            </a:r>
            <a:r>
              <a:rPr lang="zh-CN" altLang="en-US" sz="24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   叮</a:t>
            </a:r>
            <a:r>
              <a:rPr lang="en-US" altLang="zh-CN" sz="24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—</a:t>
            </a:r>
            <a:r>
              <a:rPr lang="zh-CN" altLang="en-US" sz="24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咚门铃的制作</a:t>
            </a:r>
            <a:endParaRPr lang="zh-CN" altLang="en-US" sz="24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1" name="圆角矩形 30"/>
          <p:cNvSpPr/>
          <p:nvPr/>
        </p:nvSpPr>
        <p:spPr>
          <a:xfrm>
            <a:off x="1883540" y="3429000"/>
            <a:ext cx="4504532" cy="500066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98855 3.7037E-6 L -2.10095E-6 3.7037E-6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4942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1" dur="400" tmFilter="0,0; .5, 1; 1, 1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2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820"/>
                            </p:stCondLst>
                            <p:childTnLst>
                              <p:par>
                                <p:cTn id="26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32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32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32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320"/>
                            </p:stCondLst>
                            <p:childTnLst>
                              <p:par>
                                <p:cTn id="5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320"/>
                            </p:stCondLst>
                            <p:childTnLst>
                              <p:par>
                                <p:cTn id="56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70268E-6 4.50509E-6 L 1.70268E-6 0.10707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32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9820"/>
                            </p:stCondLst>
                            <p:childTnLst>
                              <p:par>
                                <p:cTn id="63" presetID="27" presetClass="emph" presetSubtype="0" fill="remove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4" dur="250" autoRev="1" fill="remove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5" dur="250" autoRev="1" fill="remove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6" dur="250" autoRev="1" fill="remove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7" dur="250" autoRev="1" fill="remove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 animBg="1"/>
      <p:bldP spid="16386" grpId="1" animBg="1"/>
      <p:bldP spid="16388" grpId="0" bldLvl="0" autoUpdateAnimBg="0"/>
      <p:bldP spid="16389" grpId="0" bldLvl="0" animBg="1" autoUpdateAnimBg="0"/>
      <p:bldP spid="25" grpId="0"/>
      <p:bldP spid="26" grpId="0"/>
      <p:bldP spid="27" grpId="0"/>
      <p:bldP spid="28" grpId="0"/>
      <p:bldP spid="29" grpId="0"/>
      <p:bldP spid="29" grpId="1"/>
      <p:bldP spid="30" grpId="0"/>
      <p:bldP spid="30" grpId="1"/>
      <p:bldP spid="3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Freeform 6"/>
          <p:cNvSpPr>
            <a:spLocks noChangeArrowheads="1"/>
          </p:cNvSpPr>
          <p:nvPr/>
        </p:nvSpPr>
        <p:spPr bwMode="auto">
          <a:xfrm flipH="1">
            <a:off x="11930063" y="666750"/>
            <a:ext cx="266700" cy="6075363"/>
          </a:xfrm>
          <a:custGeom>
            <a:avLst/>
            <a:gdLst>
              <a:gd name="T0" fmla="*/ 114497 w 621232"/>
              <a:gd name="T1" fmla="*/ 0 h 2527151"/>
              <a:gd name="T2" fmla="*/ 0 w 621232"/>
              <a:gd name="T3" fmla="*/ 0 h 2527151"/>
              <a:gd name="T4" fmla="*/ 0 w 621232"/>
              <a:gd name="T5" fmla="*/ 14605394 h 2527151"/>
              <a:gd name="T6" fmla="*/ 114497 w 621232"/>
              <a:gd name="T7" fmla="*/ 14605394 h 2527151"/>
              <a:gd name="T8" fmla="*/ 114497 w 621232"/>
              <a:gd name="T9" fmla="*/ 0 h 2527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1232"/>
              <a:gd name="T16" fmla="*/ 0 h 2527151"/>
              <a:gd name="T17" fmla="*/ 621232 w 621232"/>
              <a:gd name="T18" fmla="*/ 2527151 h 2527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1232" h="2527151">
                <a:moveTo>
                  <a:pt x="621232" y="0"/>
                </a:moveTo>
                <a:lnTo>
                  <a:pt x="0" y="0"/>
                </a:lnTo>
                <a:lnTo>
                  <a:pt x="0" y="2527151"/>
                </a:lnTo>
                <a:lnTo>
                  <a:pt x="621232" y="2527151"/>
                </a:lnTo>
                <a:lnTo>
                  <a:pt x="621232" y="0"/>
                </a:lnTo>
                <a:close/>
              </a:path>
            </a:pathLst>
          </a:custGeom>
          <a:solidFill>
            <a:srgbClr val="003366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24579" name="Freeform 6"/>
          <p:cNvSpPr>
            <a:spLocks noChangeArrowheads="1"/>
          </p:cNvSpPr>
          <p:nvPr/>
        </p:nvSpPr>
        <p:spPr bwMode="auto">
          <a:xfrm flipH="1">
            <a:off x="0" y="666750"/>
            <a:ext cx="266700" cy="6075363"/>
          </a:xfrm>
          <a:custGeom>
            <a:avLst/>
            <a:gdLst>
              <a:gd name="T0" fmla="*/ 114497 w 621232"/>
              <a:gd name="T1" fmla="*/ 0 h 2527151"/>
              <a:gd name="T2" fmla="*/ 0 w 621232"/>
              <a:gd name="T3" fmla="*/ 0 h 2527151"/>
              <a:gd name="T4" fmla="*/ 0 w 621232"/>
              <a:gd name="T5" fmla="*/ 14605394 h 2527151"/>
              <a:gd name="T6" fmla="*/ 114497 w 621232"/>
              <a:gd name="T7" fmla="*/ 14605394 h 2527151"/>
              <a:gd name="T8" fmla="*/ 114497 w 621232"/>
              <a:gd name="T9" fmla="*/ 0 h 2527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1232"/>
              <a:gd name="T16" fmla="*/ 0 h 2527151"/>
              <a:gd name="T17" fmla="*/ 621232 w 621232"/>
              <a:gd name="T18" fmla="*/ 2527151 h 2527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1232" h="2527151">
                <a:moveTo>
                  <a:pt x="621232" y="0"/>
                </a:moveTo>
                <a:lnTo>
                  <a:pt x="0" y="0"/>
                </a:lnTo>
                <a:lnTo>
                  <a:pt x="0" y="2527151"/>
                </a:lnTo>
                <a:lnTo>
                  <a:pt x="621232" y="2527151"/>
                </a:lnTo>
                <a:lnTo>
                  <a:pt x="621232" y="0"/>
                </a:lnTo>
                <a:close/>
              </a:path>
            </a:pathLst>
          </a:cu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18436" name="TextBox 76"/>
          <p:cNvSpPr>
            <a:spLocks noChangeArrowheads="1"/>
          </p:cNvSpPr>
          <p:nvPr/>
        </p:nvSpPr>
        <p:spPr bwMode="auto">
          <a:xfrm>
            <a:off x="477838" y="158750"/>
            <a:ext cx="14017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CN" altLang="en-US" sz="2400">
                <a:solidFill>
                  <a:schemeClr val="accent2"/>
                </a:solidFill>
                <a:latin typeface="微软雅黑" pitchFamily="34" charset="-122"/>
                <a:sym typeface="微软雅黑" pitchFamily="34" charset="-122"/>
              </a:rPr>
              <a:t>教学理念</a:t>
            </a:r>
            <a:endParaRPr lang="zh-CN" altLang="en-US">
              <a:ea typeface="宋体" pitchFamily="2" charset="-122"/>
              <a:sym typeface="Arial" pitchFamily="34" charset="0"/>
            </a:endParaRPr>
          </a:p>
        </p:txBody>
      </p:sp>
      <p:sp>
        <p:nvSpPr>
          <p:cNvPr id="18437" name="矩形 3"/>
          <p:cNvSpPr>
            <a:spLocks/>
          </p:cNvSpPr>
          <p:nvPr/>
        </p:nvSpPr>
        <p:spPr bwMode="auto">
          <a:xfrm>
            <a:off x="0" y="238125"/>
            <a:ext cx="409575" cy="3333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/>
          <a:lstStyle/>
          <a:p>
            <a:pPr eaLnBrk="1" hangingPunct="1"/>
            <a:endParaRPr lang="zh-CN" altLang="zh-CN">
              <a:ea typeface="宋体" pitchFamily="2" charset="-122"/>
              <a:sym typeface="Arial" pitchFamily="34" charset="0"/>
            </a:endParaRPr>
          </a:p>
        </p:txBody>
      </p:sp>
      <p:grpSp>
        <p:nvGrpSpPr>
          <p:cNvPr id="2" name="组合 63"/>
          <p:cNvGrpSpPr>
            <a:grpSpLocks/>
          </p:cNvGrpSpPr>
          <p:nvPr/>
        </p:nvGrpSpPr>
        <p:grpSpPr bwMode="auto">
          <a:xfrm>
            <a:off x="1330325" y="2151063"/>
            <a:ext cx="2992438" cy="2992437"/>
            <a:chOff x="0" y="0"/>
            <a:chExt cx="2992140" cy="2992140"/>
          </a:xfrm>
        </p:grpSpPr>
        <p:sp>
          <p:nvSpPr>
            <p:cNvPr id="24593" name="椭圆 64"/>
            <p:cNvSpPr>
              <a:spLocks noChangeArrowheads="1"/>
            </p:cNvSpPr>
            <p:nvPr/>
          </p:nvSpPr>
          <p:spPr bwMode="auto">
            <a:xfrm>
              <a:off x="0" y="0"/>
              <a:ext cx="2992140" cy="2992140"/>
            </a:xfrm>
            <a:prstGeom prst="ellipse">
              <a:avLst/>
            </a:prstGeom>
            <a:blipFill dpi="0"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/>
              <a:endParaRPr lang="zh-CN" altLang="zh-CN">
                <a:ea typeface="宋体" pitchFamily="2" charset="-122"/>
                <a:sym typeface="Arial" pitchFamily="34" charset="0"/>
              </a:endParaRPr>
            </a:p>
          </p:txBody>
        </p:sp>
        <p:sp>
          <p:nvSpPr>
            <p:cNvPr id="24594" name="椭圆 65" descr="捕获1"/>
            <p:cNvSpPr>
              <a:spLocks noChangeArrowheads="1"/>
            </p:cNvSpPr>
            <p:nvPr/>
          </p:nvSpPr>
          <p:spPr bwMode="auto">
            <a:xfrm>
              <a:off x="151532" y="150422"/>
              <a:ext cx="2689076" cy="2689076"/>
            </a:xfrm>
            <a:prstGeom prst="ellipse">
              <a:avLst/>
            </a:prstGeom>
            <a:blipFill dpi="0" rotWithShape="1"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rightnessContrast bright="20000" contrast="-2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a:blip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/>
              <a:endParaRPr lang="zh-CN" altLang="zh-CN">
                <a:ea typeface="宋体" pitchFamily="2" charset="-122"/>
                <a:sym typeface="Arial" pitchFamily="34" charset="0"/>
              </a:endParaRPr>
            </a:p>
          </p:txBody>
        </p:sp>
      </p:grpSp>
      <p:sp>
        <p:nvSpPr>
          <p:cNvPr id="18442" name="TextBox 73"/>
          <p:cNvSpPr>
            <a:spLocks noChangeArrowheads="1"/>
          </p:cNvSpPr>
          <p:nvPr/>
        </p:nvSpPr>
        <p:spPr bwMode="auto">
          <a:xfrm>
            <a:off x="3421063" y="5762625"/>
            <a:ext cx="5403850" cy="97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dirty="0">
                <a:solidFill>
                  <a:srgbClr val="1C1C1C"/>
                </a:solidFill>
                <a:latin typeface="微软雅黑" pitchFamily="34" charset="-122"/>
                <a:sym typeface="Arial" pitchFamily="34" charset="0"/>
              </a:rPr>
              <a:t>“教”的技能展示  “学”为宗旨活动 </a:t>
            </a:r>
            <a:endParaRPr lang="en-US" altLang="zh-CN" sz="2400" dirty="0">
              <a:solidFill>
                <a:srgbClr val="1C1C1C"/>
              </a:solidFill>
              <a:latin typeface="微软雅黑" pitchFamily="34" charset="-122"/>
              <a:sym typeface="Arial" pitchFamily="34" charset="0"/>
            </a:endParaRPr>
          </a:p>
          <a:p>
            <a:pPr>
              <a:lnSpc>
                <a:spcPct val="120000"/>
              </a:lnSpc>
            </a:pPr>
            <a:endParaRPr lang="zh-CN" altLang="en-US" sz="2400" dirty="0">
              <a:solidFill>
                <a:srgbClr val="1C1C1C"/>
              </a:solidFill>
              <a:latin typeface="微软雅黑" pitchFamily="34" charset="-122"/>
              <a:sym typeface="Arial" pitchFamily="34" charset="0"/>
            </a:endParaRPr>
          </a:p>
        </p:txBody>
      </p:sp>
      <p:grpSp>
        <p:nvGrpSpPr>
          <p:cNvPr id="3" name="组合 60"/>
          <p:cNvGrpSpPr>
            <a:grpSpLocks/>
          </p:cNvGrpSpPr>
          <p:nvPr/>
        </p:nvGrpSpPr>
        <p:grpSpPr bwMode="auto">
          <a:xfrm>
            <a:off x="4598988" y="2174875"/>
            <a:ext cx="2992437" cy="2992438"/>
            <a:chOff x="0" y="0"/>
            <a:chExt cx="2992140" cy="2992140"/>
          </a:xfrm>
        </p:grpSpPr>
        <p:sp>
          <p:nvSpPr>
            <p:cNvPr id="24591" name="椭圆 61"/>
            <p:cNvSpPr>
              <a:spLocks noChangeArrowheads="1"/>
            </p:cNvSpPr>
            <p:nvPr/>
          </p:nvSpPr>
          <p:spPr bwMode="auto">
            <a:xfrm>
              <a:off x="0" y="0"/>
              <a:ext cx="2992140" cy="2992140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/>
              <a:endParaRPr lang="zh-CN" altLang="zh-CN">
                <a:ea typeface="宋体" pitchFamily="2" charset="-122"/>
                <a:sym typeface="Arial" pitchFamily="34" charset="0"/>
              </a:endParaRPr>
            </a:p>
          </p:txBody>
        </p:sp>
        <p:sp>
          <p:nvSpPr>
            <p:cNvPr id="24592" name="椭圆 62" descr="捕获1"/>
            <p:cNvSpPr>
              <a:spLocks noChangeArrowheads="1"/>
            </p:cNvSpPr>
            <p:nvPr/>
          </p:nvSpPr>
          <p:spPr bwMode="auto">
            <a:xfrm>
              <a:off x="151532" y="151532"/>
              <a:ext cx="2689076" cy="2689076"/>
            </a:xfrm>
            <a:prstGeom prst="ellipse">
              <a:avLst/>
            </a:prstGeom>
            <a:blipFill dpi="0" rotWithShape="1">
              <a:blip r:embed="rId5" cstate="print"/>
              <a:srcRect/>
              <a:stretch>
                <a:fillRect/>
              </a:stretch>
            </a:blip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/>
              <a:endParaRPr lang="zh-CN" altLang="zh-CN">
                <a:ea typeface="宋体" pitchFamily="2" charset="-122"/>
                <a:sym typeface="Arial" pitchFamily="34" charset="0"/>
              </a:endParaRPr>
            </a:p>
          </p:txBody>
        </p:sp>
      </p:grpSp>
      <p:grpSp>
        <p:nvGrpSpPr>
          <p:cNvPr id="4" name="组合 57"/>
          <p:cNvGrpSpPr>
            <a:grpSpLocks/>
          </p:cNvGrpSpPr>
          <p:nvPr/>
        </p:nvGrpSpPr>
        <p:grpSpPr bwMode="auto">
          <a:xfrm>
            <a:off x="7893050" y="2178050"/>
            <a:ext cx="2992438" cy="2992438"/>
            <a:chOff x="0" y="0"/>
            <a:chExt cx="2992140" cy="2992140"/>
          </a:xfrm>
        </p:grpSpPr>
        <p:sp>
          <p:nvSpPr>
            <p:cNvPr id="24589" name="椭圆 58"/>
            <p:cNvSpPr>
              <a:spLocks noChangeArrowheads="1"/>
            </p:cNvSpPr>
            <p:nvPr/>
          </p:nvSpPr>
          <p:spPr bwMode="auto">
            <a:xfrm>
              <a:off x="0" y="0"/>
              <a:ext cx="2992140" cy="299214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/>
              <a:endParaRPr lang="zh-CN" altLang="zh-CN">
                <a:ea typeface="宋体" pitchFamily="2" charset="-122"/>
                <a:sym typeface="Arial" pitchFamily="34" charset="0"/>
              </a:endParaRPr>
            </a:p>
          </p:txBody>
        </p:sp>
        <p:sp>
          <p:nvSpPr>
            <p:cNvPr id="24590" name="椭圆 59" descr="捕获1"/>
            <p:cNvSpPr>
              <a:spLocks noChangeArrowheads="1"/>
            </p:cNvSpPr>
            <p:nvPr/>
          </p:nvSpPr>
          <p:spPr bwMode="auto">
            <a:xfrm>
              <a:off x="151532" y="151532"/>
              <a:ext cx="2689076" cy="2689076"/>
            </a:xfrm>
            <a:prstGeom prst="ellipse">
              <a:avLst/>
            </a:prstGeom>
            <a:blipFill dpi="0" rotWithShape="1"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rightnessContrast bright="20000" contrast="-2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a:blip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/>
              <a:endParaRPr lang="zh-CN" altLang="zh-CN">
                <a:ea typeface="宋体" pitchFamily="2" charset="-122"/>
                <a:sym typeface="Arial" pitchFamily="34" charset="0"/>
              </a:endParaRPr>
            </a:p>
          </p:txBody>
        </p:sp>
      </p:grpSp>
      <p:sp>
        <p:nvSpPr>
          <p:cNvPr id="18450" name="矩形 4"/>
          <p:cNvSpPr>
            <a:spLocks noChangeArrowheads="1"/>
          </p:cNvSpPr>
          <p:nvPr/>
        </p:nvSpPr>
        <p:spPr bwMode="auto">
          <a:xfrm>
            <a:off x="4597305" y="1218981"/>
            <a:ext cx="295465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zh-CN" altLang="en-US" sz="3600" b="1" dirty="0">
                <a:latin typeface="微软雅黑" pitchFamily="34" charset="-122"/>
                <a:sym typeface="微软雅黑" pitchFamily="34" charset="-122"/>
              </a:rPr>
              <a:t>“因学设教”</a:t>
            </a:r>
            <a:endParaRPr lang="zh-CN" altLang="en-US" sz="3600" b="1" dirty="0">
              <a:ea typeface="宋体" pitchFamily="2" charset="-122"/>
              <a:sym typeface="黑体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98855 3.7037E-6 L -2.10095E-6 3.7037E-6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4942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1" dur="400" tmFilter="0,0; .5, 1; 1, 1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82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5" dur="500"/>
                                        <p:tgtEl>
                                          <p:spTgt spid="184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32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320"/>
                            </p:stCondLst>
                            <p:childTnLst>
                              <p:par>
                                <p:cTn id="3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382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320"/>
                            </p:stCondLst>
                            <p:childTnLst>
                              <p:par>
                                <p:cTn id="45" presetID="16" presetClass="entr" presetSubtype="2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 animBg="1"/>
      <p:bldP spid="18434" grpId="1" animBg="1"/>
      <p:bldP spid="18436" grpId="0" bldLvl="0" autoUpdateAnimBg="0"/>
      <p:bldP spid="18437" grpId="0" bldLvl="0" animBg="1" autoUpdateAnimBg="0"/>
      <p:bldP spid="18442" grpId="0" bldLvl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Freeform 6"/>
          <p:cNvSpPr>
            <a:spLocks noChangeArrowheads="1"/>
          </p:cNvSpPr>
          <p:nvPr/>
        </p:nvSpPr>
        <p:spPr bwMode="auto">
          <a:xfrm flipH="1">
            <a:off x="0" y="2165350"/>
            <a:ext cx="193675" cy="2527300"/>
          </a:xfrm>
          <a:custGeom>
            <a:avLst/>
            <a:gdLst>
              <a:gd name="T0" fmla="*/ 60380 w 621232"/>
              <a:gd name="T1" fmla="*/ 0 h 2527151"/>
              <a:gd name="T2" fmla="*/ 0 w 621232"/>
              <a:gd name="T3" fmla="*/ 0 h 2527151"/>
              <a:gd name="T4" fmla="*/ 0 w 621232"/>
              <a:gd name="T5" fmla="*/ 2527449 h 2527151"/>
              <a:gd name="T6" fmla="*/ 60380 w 621232"/>
              <a:gd name="T7" fmla="*/ 2527449 h 2527151"/>
              <a:gd name="T8" fmla="*/ 60380 w 621232"/>
              <a:gd name="T9" fmla="*/ 0 h 2527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1232"/>
              <a:gd name="T16" fmla="*/ 0 h 2527151"/>
              <a:gd name="T17" fmla="*/ 621232 w 621232"/>
              <a:gd name="T18" fmla="*/ 2527151 h 2527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1232" h="2527151">
                <a:moveTo>
                  <a:pt x="621232" y="0"/>
                </a:moveTo>
                <a:lnTo>
                  <a:pt x="0" y="0"/>
                </a:lnTo>
                <a:lnTo>
                  <a:pt x="0" y="2527151"/>
                </a:lnTo>
                <a:lnTo>
                  <a:pt x="621232" y="2527151"/>
                </a:lnTo>
                <a:lnTo>
                  <a:pt x="621232" y="0"/>
                </a:lnTo>
                <a:close/>
              </a:path>
            </a:pathLst>
          </a:cu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59" name="矩形 8"/>
          <p:cNvSpPr>
            <a:spLocks/>
          </p:cNvSpPr>
          <p:nvPr/>
        </p:nvSpPr>
        <p:spPr bwMode="auto">
          <a:xfrm>
            <a:off x="4010025" y="2398713"/>
            <a:ext cx="6264275" cy="646112"/>
          </a:xfrm>
          <a:prstGeom prst="rect">
            <a:avLst/>
          </a:prstGeom>
          <a:solidFill>
            <a:srgbClr val="003366"/>
          </a:solidFill>
          <a:ln w="9525">
            <a:solidFill>
              <a:srgbClr val="003366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zh-CN" altLang="zh-CN">
              <a:ea typeface="宋体" pitchFamily="2" charset="-122"/>
              <a:sym typeface="Arial" pitchFamily="34" charset="0"/>
            </a:endParaRPr>
          </a:p>
        </p:txBody>
      </p:sp>
      <p:sp>
        <p:nvSpPr>
          <p:cNvPr id="19460" name="TextBox 6"/>
          <p:cNvSpPr>
            <a:spLocks noChangeArrowheads="1"/>
          </p:cNvSpPr>
          <p:nvPr/>
        </p:nvSpPr>
        <p:spPr bwMode="auto">
          <a:xfrm>
            <a:off x="4187825" y="2398713"/>
            <a:ext cx="4935538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3600" b="1">
                <a:solidFill>
                  <a:srgbClr val="F8F8F8"/>
                </a:solidFill>
                <a:latin typeface="微软雅黑" pitchFamily="34" charset="-122"/>
                <a:sym typeface="微软雅黑" pitchFamily="34" charset="-122"/>
              </a:rPr>
              <a:t>二、</a:t>
            </a:r>
            <a:r>
              <a:rPr lang="zh-CN" altLang="en-US" sz="3600">
                <a:solidFill>
                  <a:srgbClr val="FFFFFF"/>
                </a:solidFill>
                <a:latin typeface="微软雅黑" pitchFamily="34" charset="-122"/>
                <a:sym typeface="微软雅黑" pitchFamily="34" charset="-122"/>
              </a:rPr>
              <a:t>说学情谈目标</a:t>
            </a:r>
          </a:p>
        </p:txBody>
      </p:sp>
      <p:sp>
        <p:nvSpPr>
          <p:cNvPr id="19461" name="直接连接符 10"/>
          <p:cNvSpPr>
            <a:spLocks noChangeShapeType="1"/>
          </p:cNvSpPr>
          <p:nvPr/>
        </p:nvSpPr>
        <p:spPr bwMode="auto">
          <a:xfrm flipV="1">
            <a:off x="3754438" y="2276475"/>
            <a:ext cx="1587" cy="2352675"/>
          </a:xfrm>
          <a:prstGeom prst="line">
            <a:avLst/>
          </a:prstGeom>
          <a:noFill/>
          <a:ln w="9525">
            <a:solidFill>
              <a:srgbClr val="003366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19462" name="组合 12"/>
          <p:cNvGrpSpPr>
            <a:grpSpLocks/>
          </p:cNvGrpSpPr>
          <p:nvPr/>
        </p:nvGrpSpPr>
        <p:grpSpPr bwMode="auto">
          <a:xfrm>
            <a:off x="4010025" y="3213100"/>
            <a:ext cx="1135063" cy="400050"/>
            <a:chOff x="0" y="0"/>
            <a:chExt cx="906418" cy="319553"/>
          </a:xfrm>
        </p:grpSpPr>
        <p:grpSp>
          <p:nvGrpSpPr>
            <p:cNvPr id="25622" name="Group 10"/>
            <p:cNvGrpSpPr>
              <a:grpSpLocks/>
            </p:cNvGrpSpPr>
            <p:nvPr/>
          </p:nvGrpSpPr>
          <p:grpSpPr bwMode="auto">
            <a:xfrm>
              <a:off x="0" y="25400"/>
              <a:ext cx="282575" cy="282575"/>
              <a:chOff x="0" y="0"/>
              <a:chExt cx="2494" cy="2494"/>
            </a:xfrm>
          </p:grpSpPr>
          <p:sp>
            <p:nvSpPr>
              <p:cNvPr id="25624" name="AutoShape 1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94" cy="2494"/>
              </a:xfrm>
              <a:custGeom>
                <a:avLst/>
                <a:gdLst>
                  <a:gd name="T0" fmla="*/ 17 w 21600"/>
                  <a:gd name="T1" fmla="*/ 0 h 21600"/>
                  <a:gd name="T2" fmla="*/ 5 w 21600"/>
                  <a:gd name="T3" fmla="*/ 5 h 21600"/>
                  <a:gd name="T4" fmla="*/ 0 w 21600"/>
                  <a:gd name="T5" fmla="*/ 17 h 21600"/>
                  <a:gd name="T6" fmla="*/ 5 w 21600"/>
                  <a:gd name="T7" fmla="*/ 28 h 21600"/>
                  <a:gd name="T8" fmla="*/ 17 w 21600"/>
                  <a:gd name="T9" fmla="*/ 33 h 21600"/>
                  <a:gd name="T10" fmla="*/ 28 w 21600"/>
                  <a:gd name="T11" fmla="*/ 28 h 21600"/>
                  <a:gd name="T12" fmla="*/ 33 w 21600"/>
                  <a:gd name="T13" fmla="*/ 17 h 21600"/>
                  <a:gd name="T14" fmla="*/ 28 w 21600"/>
                  <a:gd name="T15" fmla="*/ 5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1600"/>
                  <a:gd name="T25" fmla="*/ 0 h 21600"/>
                  <a:gd name="T26" fmla="*/ 21600 w 21600"/>
                  <a:gd name="T27" fmla="*/ 21600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2321" y="10800"/>
                    </a:moveTo>
                    <a:cubicBezTo>
                      <a:pt x="2321" y="15483"/>
                      <a:pt x="6117" y="19279"/>
                      <a:pt x="10800" y="19279"/>
                    </a:cubicBezTo>
                    <a:cubicBezTo>
                      <a:pt x="15483" y="19279"/>
                      <a:pt x="19279" y="15483"/>
                      <a:pt x="19279" y="10800"/>
                    </a:cubicBezTo>
                    <a:cubicBezTo>
                      <a:pt x="19279" y="6117"/>
                      <a:pt x="15483" y="2321"/>
                      <a:pt x="10800" y="2321"/>
                    </a:cubicBezTo>
                    <a:cubicBezTo>
                      <a:pt x="6117" y="2321"/>
                      <a:pt x="2321" y="6117"/>
                      <a:pt x="2321" y="10800"/>
                    </a:cubicBezTo>
                    <a:close/>
                  </a:path>
                </a:pathLst>
              </a:custGeom>
              <a:solidFill>
                <a:srgbClr val="00336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5625" name="AutoShape 12"/>
              <p:cNvSpPr>
                <a:spLocks noChangeArrowheads="1"/>
              </p:cNvSpPr>
              <p:nvPr/>
            </p:nvSpPr>
            <p:spPr bwMode="auto">
              <a:xfrm rot="5400000">
                <a:off x="645" y="572"/>
                <a:ext cx="1632" cy="1283"/>
              </a:xfrm>
              <a:prstGeom prst="triangle">
                <a:avLst>
                  <a:gd name="adj" fmla="val 50000"/>
                </a:avLst>
              </a:prstGeom>
              <a:solidFill>
                <a:srgbClr val="00336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zh-CN" altLang="zh-CN" sz="2000">
                  <a:solidFill>
                    <a:schemeClr val="accent2"/>
                  </a:solidFill>
                  <a:ea typeface="宋体" pitchFamily="2" charset="-122"/>
                  <a:sym typeface="Arial" pitchFamily="34" charset="0"/>
                </a:endParaRPr>
              </a:p>
            </p:txBody>
          </p:sp>
        </p:grpSp>
        <p:sp>
          <p:nvSpPr>
            <p:cNvPr id="25623" name="Text Box 13"/>
            <p:cNvSpPr>
              <a:spLocks noChangeArrowheads="1"/>
            </p:cNvSpPr>
            <p:nvPr/>
          </p:nvSpPr>
          <p:spPr bwMode="auto">
            <a:xfrm>
              <a:off x="349250" y="0"/>
              <a:ext cx="557168" cy="3195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sz="2000">
                  <a:solidFill>
                    <a:schemeClr val="accent2"/>
                  </a:solidFill>
                  <a:sym typeface="Arial" pitchFamily="34" charset="0"/>
                </a:rPr>
                <a:t>学情分析</a:t>
              </a:r>
              <a:endParaRPr lang="zh-CN" altLang="en-US">
                <a:ea typeface="宋体" pitchFamily="2" charset="-122"/>
                <a:sym typeface="Arial" pitchFamily="34" charset="0"/>
              </a:endParaRPr>
            </a:p>
          </p:txBody>
        </p:sp>
      </p:grpSp>
      <p:grpSp>
        <p:nvGrpSpPr>
          <p:cNvPr id="19467" name="组合 19"/>
          <p:cNvGrpSpPr>
            <a:grpSpLocks/>
          </p:cNvGrpSpPr>
          <p:nvPr/>
        </p:nvGrpSpPr>
        <p:grpSpPr bwMode="auto">
          <a:xfrm>
            <a:off x="4010025" y="3619500"/>
            <a:ext cx="2673350" cy="400050"/>
            <a:chOff x="0" y="0"/>
            <a:chExt cx="2135467" cy="319553"/>
          </a:xfrm>
        </p:grpSpPr>
        <p:grpSp>
          <p:nvGrpSpPr>
            <p:cNvPr id="25618" name="Group 10"/>
            <p:cNvGrpSpPr>
              <a:grpSpLocks/>
            </p:cNvGrpSpPr>
            <p:nvPr/>
          </p:nvGrpSpPr>
          <p:grpSpPr bwMode="auto">
            <a:xfrm>
              <a:off x="0" y="25400"/>
              <a:ext cx="282575" cy="282575"/>
              <a:chOff x="0" y="0"/>
              <a:chExt cx="2494" cy="2494"/>
            </a:xfrm>
          </p:grpSpPr>
          <p:sp>
            <p:nvSpPr>
              <p:cNvPr id="25620" name="AutoShape 1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94" cy="2494"/>
              </a:xfrm>
              <a:custGeom>
                <a:avLst/>
                <a:gdLst>
                  <a:gd name="T0" fmla="*/ 17 w 21600"/>
                  <a:gd name="T1" fmla="*/ 0 h 21600"/>
                  <a:gd name="T2" fmla="*/ 5 w 21600"/>
                  <a:gd name="T3" fmla="*/ 5 h 21600"/>
                  <a:gd name="T4" fmla="*/ 0 w 21600"/>
                  <a:gd name="T5" fmla="*/ 17 h 21600"/>
                  <a:gd name="T6" fmla="*/ 5 w 21600"/>
                  <a:gd name="T7" fmla="*/ 28 h 21600"/>
                  <a:gd name="T8" fmla="*/ 17 w 21600"/>
                  <a:gd name="T9" fmla="*/ 33 h 21600"/>
                  <a:gd name="T10" fmla="*/ 28 w 21600"/>
                  <a:gd name="T11" fmla="*/ 28 h 21600"/>
                  <a:gd name="T12" fmla="*/ 33 w 21600"/>
                  <a:gd name="T13" fmla="*/ 17 h 21600"/>
                  <a:gd name="T14" fmla="*/ 28 w 21600"/>
                  <a:gd name="T15" fmla="*/ 5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1600"/>
                  <a:gd name="T25" fmla="*/ 0 h 21600"/>
                  <a:gd name="T26" fmla="*/ 21600 w 21600"/>
                  <a:gd name="T27" fmla="*/ 21600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2321" y="10800"/>
                    </a:moveTo>
                    <a:cubicBezTo>
                      <a:pt x="2321" y="15483"/>
                      <a:pt x="6117" y="19279"/>
                      <a:pt x="10800" y="19279"/>
                    </a:cubicBezTo>
                    <a:cubicBezTo>
                      <a:pt x="15483" y="19279"/>
                      <a:pt x="19279" y="15483"/>
                      <a:pt x="19279" y="10800"/>
                    </a:cubicBezTo>
                    <a:cubicBezTo>
                      <a:pt x="19279" y="6117"/>
                      <a:pt x="15483" y="2321"/>
                      <a:pt x="10800" y="2321"/>
                    </a:cubicBezTo>
                    <a:cubicBezTo>
                      <a:pt x="6117" y="2321"/>
                      <a:pt x="2321" y="6117"/>
                      <a:pt x="2321" y="10800"/>
                    </a:cubicBezTo>
                    <a:close/>
                  </a:path>
                </a:pathLst>
              </a:custGeom>
              <a:solidFill>
                <a:srgbClr val="00336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5621" name="AutoShape 12"/>
              <p:cNvSpPr>
                <a:spLocks noChangeArrowheads="1"/>
              </p:cNvSpPr>
              <p:nvPr/>
            </p:nvSpPr>
            <p:spPr bwMode="auto">
              <a:xfrm rot="5400000">
                <a:off x="645" y="572"/>
                <a:ext cx="1632" cy="1283"/>
              </a:xfrm>
              <a:prstGeom prst="triangle">
                <a:avLst>
                  <a:gd name="adj" fmla="val 50000"/>
                </a:avLst>
              </a:prstGeom>
              <a:solidFill>
                <a:srgbClr val="00336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zh-CN" altLang="zh-CN" sz="2000">
                  <a:solidFill>
                    <a:schemeClr val="accent2"/>
                  </a:solidFill>
                  <a:ea typeface="宋体" pitchFamily="2" charset="-122"/>
                  <a:sym typeface="Arial" pitchFamily="34" charset="0"/>
                </a:endParaRPr>
              </a:p>
            </p:txBody>
          </p:sp>
        </p:grpSp>
        <p:sp>
          <p:nvSpPr>
            <p:cNvPr id="25619" name="Text Box 13"/>
            <p:cNvSpPr>
              <a:spLocks noChangeArrowheads="1"/>
            </p:cNvSpPr>
            <p:nvPr/>
          </p:nvSpPr>
          <p:spPr bwMode="auto">
            <a:xfrm>
              <a:off x="349250" y="0"/>
              <a:ext cx="1786217" cy="3195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solidFill>
                    <a:schemeClr val="accent2"/>
                  </a:solidFill>
                  <a:sym typeface="Arial" pitchFamily="34" charset="0"/>
                </a:rPr>
                <a:t>教学目标</a:t>
              </a:r>
              <a:endParaRPr lang="zh-CN" altLang="en-US" dirty="0">
                <a:ea typeface="宋体" pitchFamily="2" charset="-122"/>
                <a:sym typeface="Arial" pitchFamily="34" charset="0"/>
              </a:endParaRPr>
            </a:p>
          </p:txBody>
        </p:sp>
      </p:grpSp>
      <p:grpSp>
        <p:nvGrpSpPr>
          <p:cNvPr id="19472" name="组合 18"/>
          <p:cNvGrpSpPr>
            <a:grpSpLocks/>
          </p:cNvGrpSpPr>
          <p:nvPr/>
        </p:nvGrpSpPr>
        <p:grpSpPr bwMode="auto">
          <a:xfrm>
            <a:off x="4010025" y="4038600"/>
            <a:ext cx="2417763" cy="400050"/>
            <a:chOff x="0" y="0"/>
            <a:chExt cx="1930625" cy="319553"/>
          </a:xfrm>
        </p:grpSpPr>
        <p:grpSp>
          <p:nvGrpSpPr>
            <p:cNvPr id="25614" name="Group 10"/>
            <p:cNvGrpSpPr>
              <a:grpSpLocks/>
            </p:cNvGrpSpPr>
            <p:nvPr/>
          </p:nvGrpSpPr>
          <p:grpSpPr bwMode="auto">
            <a:xfrm>
              <a:off x="0" y="25400"/>
              <a:ext cx="282575" cy="282575"/>
              <a:chOff x="0" y="0"/>
              <a:chExt cx="2494" cy="2494"/>
            </a:xfrm>
          </p:grpSpPr>
          <p:sp>
            <p:nvSpPr>
              <p:cNvPr id="25616" name="AutoShape 1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94" cy="2494"/>
              </a:xfrm>
              <a:custGeom>
                <a:avLst/>
                <a:gdLst>
                  <a:gd name="T0" fmla="*/ 17 w 21600"/>
                  <a:gd name="T1" fmla="*/ 0 h 21600"/>
                  <a:gd name="T2" fmla="*/ 5 w 21600"/>
                  <a:gd name="T3" fmla="*/ 5 h 21600"/>
                  <a:gd name="T4" fmla="*/ 0 w 21600"/>
                  <a:gd name="T5" fmla="*/ 17 h 21600"/>
                  <a:gd name="T6" fmla="*/ 5 w 21600"/>
                  <a:gd name="T7" fmla="*/ 28 h 21600"/>
                  <a:gd name="T8" fmla="*/ 17 w 21600"/>
                  <a:gd name="T9" fmla="*/ 33 h 21600"/>
                  <a:gd name="T10" fmla="*/ 28 w 21600"/>
                  <a:gd name="T11" fmla="*/ 28 h 21600"/>
                  <a:gd name="T12" fmla="*/ 33 w 21600"/>
                  <a:gd name="T13" fmla="*/ 17 h 21600"/>
                  <a:gd name="T14" fmla="*/ 28 w 21600"/>
                  <a:gd name="T15" fmla="*/ 5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1600"/>
                  <a:gd name="T25" fmla="*/ 0 h 21600"/>
                  <a:gd name="T26" fmla="*/ 21600 w 21600"/>
                  <a:gd name="T27" fmla="*/ 21600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2321" y="10800"/>
                    </a:moveTo>
                    <a:cubicBezTo>
                      <a:pt x="2321" y="15483"/>
                      <a:pt x="6117" y="19279"/>
                      <a:pt x="10800" y="19279"/>
                    </a:cubicBezTo>
                    <a:cubicBezTo>
                      <a:pt x="15483" y="19279"/>
                      <a:pt x="19279" y="15483"/>
                      <a:pt x="19279" y="10800"/>
                    </a:cubicBezTo>
                    <a:cubicBezTo>
                      <a:pt x="19279" y="6117"/>
                      <a:pt x="15483" y="2321"/>
                      <a:pt x="10800" y="2321"/>
                    </a:cubicBezTo>
                    <a:cubicBezTo>
                      <a:pt x="6117" y="2321"/>
                      <a:pt x="2321" y="6117"/>
                      <a:pt x="2321" y="10800"/>
                    </a:cubicBezTo>
                    <a:close/>
                  </a:path>
                </a:pathLst>
              </a:custGeom>
              <a:solidFill>
                <a:srgbClr val="00336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5617" name="AutoShape 12"/>
              <p:cNvSpPr>
                <a:spLocks noChangeArrowheads="1"/>
              </p:cNvSpPr>
              <p:nvPr/>
            </p:nvSpPr>
            <p:spPr bwMode="auto">
              <a:xfrm rot="5400000">
                <a:off x="645" y="572"/>
                <a:ext cx="1632" cy="1283"/>
              </a:xfrm>
              <a:prstGeom prst="triangle">
                <a:avLst>
                  <a:gd name="adj" fmla="val 50000"/>
                </a:avLst>
              </a:prstGeom>
              <a:solidFill>
                <a:srgbClr val="00336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zh-CN" altLang="zh-CN" sz="2000">
                  <a:solidFill>
                    <a:schemeClr val="accent2"/>
                  </a:solidFill>
                  <a:ea typeface="宋体" pitchFamily="2" charset="-122"/>
                  <a:sym typeface="Arial" pitchFamily="34" charset="0"/>
                </a:endParaRPr>
              </a:p>
            </p:txBody>
          </p:sp>
        </p:grpSp>
        <p:sp>
          <p:nvSpPr>
            <p:cNvPr id="25615" name="Text Box 13"/>
            <p:cNvSpPr>
              <a:spLocks noChangeArrowheads="1"/>
            </p:cNvSpPr>
            <p:nvPr/>
          </p:nvSpPr>
          <p:spPr bwMode="auto">
            <a:xfrm>
              <a:off x="349250" y="0"/>
              <a:ext cx="1581375" cy="3195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sz="2000">
                  <a:solidFill>
                    <a:schemeClr val="accent2"/>
                  </a:solidFill>
                  <a:sym typeface="Arial" pitchFamily="34" charset="0"/>
                </a:rPr>
                <a:t>重点难点</a:t>
              </a:r>
              <a:endParaRPr lang="zh-CN" altLang="en-US">
                <a:ea typeface="宋体" pitchFamily="2" charset="-122"/>
                <a:sym typeface="Arial" pitchFamily="34" charset="0"/>
              </a:endParaRPr>
            </a:p>
          </p:txBody>
        </p:sp>
      </p:grpSp>
      <p:sp>
        <p:nvSpPr>
          <p:cNvPr id="19477" name="Freeform 6"/>
          <p:cNvSpPr>
            <a:spLocks noChangeArrowheads="1"/>
          </p:cNvSpPr>
          <p:nvPr/>
        </p:nvSpPr>
        <p:spPr bwMode="auto">
          <a:xfrm flipH="1">
            <a:off x="9525" y="2165350"/>
            <a:ext cx="1636713" cy="2527300"/>
          </a:xfrm>
          <a:custGeom>
            <a:avLst/>
            <a:gdLst>
              <a:gd name="T0" fmla="*/ 1636621 w 1636805"/>
              <a:gd name="T1" fmla="*/ 0 h 2527151"/>
              <a:gd name="T2" fmla="*/ 157143 w 1636805"/>
              <a:gd name="T3" fmla="*/ 0 h 2527151"/>
              <a:gd name="T4" fmla="*/ 680448 w 1636805"/>
              <a:gd name="T5" fmla="*/ 1200040 h 2527151"/>
              <a:gd name="T6" fmla="*/ 0 w 1636805"/>
              <a:gd name="T7" fmla="*/ 2527449 h 2527151"/>
              <a:gd name="T8" fmla="*/ 1636621 w 1636805"/>
              <a:gd name="T9" fmla="*/ 2527449 h 2527151"/>
              <a:gd name="T10" fmla="*/ 1636621 w 1636805"/>
              <a:gd name="T11" fmla="*/ 0 h 252715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36805"/>
              <a:gd name="T19" fmla="*/ 0 h 2527151"/>
              <a:gd name="T20" fmla="*/ 1636805 w 1636805"/>
              <a:gd name="T21" fmla="*/ 2527151 h 252715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36805" h="2527151">
                <a:moveTo>
                  <a:pt x="1636805" y="0"/>
                </a:moveTo>
                <a:lnTo>
                  <a:pt x="157161" y="0"/>
                </a:lnTo>
                <a:cubicBezTo>
                  <a:pt x="479113" y="297673"/>
                  <a:pt x="680524" y="725002"/>
                  <a:pt x="680524" y="1199898"/>
                </a:cubicBezTo>
                <a:cubicBezTo>
                  <a:pt x="680524" y="1746911"/>
                  <a:pt x="411976" y="2231780"/>
                  <a:pt x="0" y="2527151"/>
                </a:cubicBezTo>
                <a:lnTo>
                  <a:pt x="1636805" y="2527151"/>
                </a:lnTo>
                <a:lnTo>
                  <a:pt x="1636805" y="0"/>
                </a:lnTo>
                <a:close/>
              </a:path>
            </a:pathLst>
          </a:cu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78" name="Freeform 6"/>
          <p:cNvSpPr>
            <a:spLocks noChangeArrowheads="1"/>
          </p:cNvSpPr>
          <p:nvPr/>
        </p:nvSpPr>
        <p:spPr bwMode="auto">
          <a:xfrm flipH="1">
            <a:off x="11161713" y="2165350"/>
            <a:ext cx="1035050" cy="2527300"/>
          </a:xfrm>
          <a:custGeom>
            <a:avLst/>
            <a:gdLst>
              <a:gd name="T0" fmla="*/ 1724522 w 621232"/>
              <a:gd name="T1" fmla="*/ 0 h 2527151"/>
              <a:gd name="T2" fmla="*/ 0 w 621232"/>
              <a:gd name="T3" fmla="*/ 0 h 2527151"/>
              <a:gd name="T4" fmla="*/ 0 w 621232"/>
              <a:gd name="T5" fmla="*/ 2527449 h 2527151"/>
              <a:gd name="T6" fmla="*/ 1724522 w 621232"/>
              <a:gd name="T7" fmla="*/ 2527449 h 2527151"/>
              <a:gd name="T8" fmla="*/ 1724522 w 621232"/>
              <a:gd name="T9" fmla="*/ 0 h 2527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1232"/>
              <a:gd name="T16" fmla="*/ 0 h 2527151"/>
              <a:gd name="T17" fmla="*/ 621232 w 621232"/>
              <a:gd name="T18" fmla="*/ 2527151 h 2527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1232" h="2527151">
                <a:moveTo>
                  <a:pt x="621232" y="0"/>
                </a:moveTo>
                <a:lnTo>
                  <a:pt x="0" y="0"/>
                </a:lnTo>
                <a:lnTo>
                  <a:pt x="0" y="2527151"/>
                </a:lnTo>
                <a:lnTo>
                  <a:pt x="621232" y="2527151"/>
                </a:lnTo>
                <a:lnTo>
                  <a:pt x="621232" y="0"/>
                </a:lnTo>
                <a:close/>
              </a:path>
            </a:pathLst>
          </a:custGeom>
          <a:solidFill>
            <a:srgbClr val="003366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19479" name="组合 45"/>
          <p:cNvGrpSpPr>
            <a:grpSpLocks/>
          </p:cNvGrpSpPr>
          <p:nvPr/>
        </p:nvGrpSpPr>
        <p:grpSpPr bwMode="auto">
          <a:xfrm>
            <a:off x="1273175" y="2314575"/>
            <a:ext cx="2095500" cy="2124075"/>
            <a:chOff x="0" y="0"/>
            <a:chExt cx="465708" cy="472063"/>
          </a:xfrm>
        </p:grpSpPr>
        <p:sp>
          <p:nvSpPr>
            <p:cNvPr id="25612" name="Freeform 5"/>
            <p:cNvSpPr>
              <a:spLocks noEditPoints="1" noChangeArrowheads="1"/>
            </p:cNvSpPr>
            <p:nvPr/>
          </p:nvSpPr>
          <p:spPr bwMode="auto">
            <a:xfrm>
              <a:off x="94274" y="38929"/>
              <a:ext cx="277160" cy="398943"/>
            </a:xfrm>
            <a:custGeom>
              <a:avLst/>
              <a:gdLst>
                <a:gd name="T0" fmla="*/ 2147483646 w 780"/>
                <a:gd name="T1" fmla="*/ 2147483646 h 1139"/>
                <a:gd name="T2" fmla="*/ 2147483646 w 780"/>
                <a:gd name="T3" fmla="*/ 2147483646 h 1139"/>
                <a:gd name="T4" fmla="*/ 2147483646 w 780"/>
                <a:gd name="T5" fmla="*/ 2147483646 h 1139"/>
                <a:gd name="T6" fmla="*/ 2147483646 w 780"/>
                <a:gd name="T7" fmla="*/ 2147483646 h 1139"/>
                <a:gd name="T8" fmla="*/ 2147483646 w 780"/>
                <a:gd name="T9" fmla="*/ 2147483646 h 1139"/>
                <a:gd name="T10" fmla="*/ 2147483646 w 780"/>
                <a:gd name="T11" fmla="*/ 2147483646 h 1139"/>
                <a:gd name="T12" fmla="*/ 2147483646 w 780"/>
                <a:gd name="T13" fmla="*/ 2147483646 h 1139"/>
                <a:gd name="T14" fmla="*/ 2147483646 w 780"/>
                <a:gd name="T15" fmla="*/ 2147483646 h 1139"/>
                <a:gd name="T16" fmla="*/ 2147483646 w 780"/>
                <a:gd name="T17" fmla="*/ 2147483646 h 1139"/>
                <a:gd name="T18" fmla="*/ 2147483646 w 780"/>
                <a:gd name="T19" fmla="*/ 2147483646 h 1139"/>
                <a:gd name="T20" fmla="*/ 2147483646 w 780"/>
                <a:gd name="T21" fmla="*/ 2147483646 h 1139"/>
                <a:gd name="T22" fmla="*/ 2147483646 w 780"/>
                <a:gd name="T23" fmla="*/ 2147483646 h 1139"/>
                <a:gd name="T24" fmla="*/ 2147483646 w 780"/>
                <a:gd name="T25" fmla="*/ 2147483646 h 1139"/>
                <a:gd name="T26" fmla="*/ 2147483646 w 780"/>
                <a:gd name="T27" fmla="*/ 2147483646 h 1139"/>
                <a:gd name="T28" fmla="*/ 2147483646 w 780"/>
                <a:gd name="T29" fmla="*/ 2147483646 h 1139"/>
                <a:gd name="T30" fmla="*/ 2147483646 w 780"/>
                <a:gd name="T31" fmla="*/ 2147483646 h 1139"/>
                <a:gd name="T32" fmla="*/ 2147483646 w 780"/>
                <a:gd name="T33" fmla="*/ 2147483646 h 1139"/>
                <a:gd name="T34" fmla="*/ 2147483646 w 780"/>
                <a:gd name="T35" fmla="*/ 2147483646 h 1139"/>
                <a:gd name="T36" fmla="*/ 2147483646 w 780"/>
                <a:gd name="T37" fmla="*/ 2147483646 h 1139"/>
                <a:gd name="T38" fmla="*/ 2147483646 w 780"/>
                <a:gd name="T39" fmla="*/ 2147483646 h 1139"/>
                <a:gd name="T40" fmla="*/ 2147483646 w 780"/>
                <a:gd name="T41" fmla="*/ 2147483646 h 1139"/>
                <a:gd name="T42" fmla="*/ 2147483646 w 780"/>
                <a:gd name="T43" fmla="*/ 2147483646 h 1139"/>
                <a:gd name="T44" fmla="*/ 2147483646 w 780"/>
                <a:gd name="T45" fmla="*/ 2147483646 h 1139"/>
                <a:gd name="T46" fmla="*/ 314013041 w 780"/>
                <a:gd name="T47" fmla="*/ 2147483646 h 1139"/>
                <a:gd name="T48" fmla="*/ 2147483646 w 780"/>
                <a:gd name="T49" fmla="*/ 2147483646 h 1139"/>
                <a:gd name="T50" fmla="*/ 2147483646 w 780"/>
                <a:gd name="T51" fmla="*/ 2147483646 h 1139"/>
                <a:gd name="T52" fmla="*/ 2147483646 w 780"/>
                <a:gd name="T53" fmla="*/ 2147483646 h 1139"/>
                <a:gd name="T54" fmla="*/ 2147483646 w 780"/>
                <a:gd name="T55" fmla="*/ 2147483646 h 1139"/>
                <a:gd name="T56" fmla="*/ 2147483646 w 780"/>
                <a:gd name="T57" fmla="*/ 2147483646 h 1139"/>
                <a:gd name="T58" fmla="*/ 2147483646 w 780"/>
                <a:gd name="T59" fmla="*/ 0 h 1139"/>
                <a:gd name="T60" fmla="*/ 2147483646 w 780"/>
                <a:gd name="T61" fmla="*/ 2147483646 h 1139"/>
                <a:gd name="T62" fmla="*/ 2147483646 w 780"/>
                <a:gd name="T63" fmla="*/ 2147483646 h 1139"/>
                <a:gd name="T64" fmla="*/ 2147483646 w 780"/>
                <a:gd name="T65" fmla="*/ 2147483646 h 1139"/>
                <a:gd name="T66" fmla="*/ 2147483646 w 780"/>
                <a:gd name="T67" fmla="*/ 2147483646 h 1139"/>
                <a:gd name="T68" fmla="*/ 2147483646 w 780"/>
                <a:gd name="T69" fmla="*/ 2147483646 h 1139"/>
                <a:gd name="T70" fmla="*/ 2147483646 w 780"/>
                <a:gd name="T71" fmla="*/ 2147483646 h 1139"/>
                <a:gd name="T72" fmla="*/ 2147483646 w 780"/>
                <a:gd name="T73" fmla="*/ 2147483646 h 1139"/>
                <a:gd name="T74" fmla="*/ 2147483646 w 780"/>
                <a:gd name="T75" fmla="*/ 2147483646 h 1139"/>
                <a:gd name="T76" fmla="*/ 2147483646 w 780"/>
                <a:gd name="T77" fmla="*/ 2147483646 h 1139"/>
                <a:gd name="T78" fmla="*/ 2147483646 w 780"/>
                <a:gd name="T79" fmla="*/ 2147483646 h 1139"/>
                <a:gd name="T80" fmla="*/ 2147483646 w 780"/>
                <a:gd name="T81" fmla="*/ 2147483646 h 1139"/>
                <a:gd name="T82" fmla="*/ 2147483646 w 780"/>
                <a:gd name="T83" fmla="*/ 2147483646 h 1139"/>
                <a:gd name="T84" fmla="*/ 2147483646 w 780"/>
                <a:gd name="T85" fmla="*/ 2147483646 h 1139"/>
                <a:gd name="T86" fmla="*/ 2147483646 w 780"/>
                <a:gd name="T87" fmla="*/ 2147483646 h 1139"/>
                <a:gd name="T88" fmla="*/ 2147483646 w 780"/>
                <a:gd name="T89" fmla="*/ 2147483646 h 1139"/>
                <a:gd name="T90" fmla="*/ 2147483646 w 780"/>
                <a:gd name="T91" fmla="*/ 2147483646 h 1139"/>
                <a:gd name="T92" fmla="*/ 2147483646 w 780"/>
                <a:gd name="T93" fmla="*/ 2147483646 h 1139"/>
                <a:gd name="T94" fmla="*/ 2147483646 w 780"/>
                <a:gd name="T95" fmla="*/ 2147483646 h 1139"/>
                <a:gd name="T96" fmla="*/ 2147483646 w 780"/>
                <a:gd name="T97" fmla="*/ 2147483646 h 1139"/>
                <a:gd name="T98" fmla="*/ 2147483646 w 780"/>
                <a:gd name="T99" fmla="*/ 2147483646 h 1139"/>
                <a:gd name="T100" fmla="*/ 2147483646 w 780"/>
                <a:gd name="T101" fmla="*/ 2147483646 h 1139"/>
                <a:gd name="T102" fmla="*/ 2147483646 w 780"/>
                <a:gd name="T103" fmla="*/ 2147483646 h 1139"/>
                <a:gd name="T104" fmla="*/ 2147483646 w 780"/>
                <a:gd name="T105" fmla="*/ 2147483646 h 1139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80"/>
                <a:gd name="T160" fmla="*/ 0 h 1139"/>
                <a:gd name="T161" fmla="*/ 780 w 780"/>
                <a:gd name="T162" fmla="*/ 1139 h 1139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80" h="1139">
                  <a:moveTo>
                    <a:pt x="272" y="657"/>
                  </a:moveTo>
                  <a:cubicBezTo>
                    <a:pt x="300" y="657"/>
                    <a:pt x="328" y="671"/>
                    <a:pt x="343" y="693"/>
                  </a:cubicBezTo>
                  <a:lnTo>
                    <a:pt x="370" y="732"/>
                  </a:lnTo>
                  <a:cubicBezTo>
                    <a:pt x="379" y="745"/>
                    <a:pt x="391" y="745"/>
                    <a:pt x="400" y="733"/>
                  </a:cubicBezTo>
                  <a:lnTo>
                    <a:pt x="428" y="694"/>
                  </a:lnTo>
                  <a:cubicBezTo>
                    <a:pt x="443" y="673"/>
                    <a:pt x="470" y="660"/>
                    <a:pt x="498" y="660"/>
                  </a:cubicBezTo>
                  <a:cubicBezTo>
                    <a:pt x="507" y="660"/>
                    <a:pt x="516" y="661"/>
                    <a:pt x="524" y="664"/>
                  </a:cubicBezTo>
                  <a:lnTo>
                    <a:pt x="569" y="680"/>
                  </a:lnTo>
                  <a:cubicBezTo>
                    <a:pt x="572" y="681"/>
                    <a:pt x="575" y="682"/>
                    <a:pt x="578" y="682"/>
                  </a:cubicBezTo>
                  <a:cubicBezTo>
                    <a:pt x="591" y="682"/>
                    <a:pt x="593" y="670"/>
                    <a:pt x="593" y="663"/>
                  </a:cubicBezTo>
                  <a:lnTo>
                    <a:pt x="593" y="615"/>
                  </a:lnTo>
                  <a:cubicBezTo>
                    <a:pt x="593" y="580"/>
                    <a:pt x="620" y="545"/>
                    <a:pt x="653" y="535"/>
                  </a:cubicBezTo>
                  <a:lnTo>
                    <a:pt x="699" y="521"/>
                  </a:lnTo>
                  <a:cubicBezTo>
                    <a:pt x="706" y="519"/>
                    <a:pt x="711" y="515"/>
                    <a:pt x="713" y="511"/>
                  </a:cubicBezTo>
                  <a:cubicBezTo>
                    <a:pt x="715" y="506"/>
                    <a:pt x="713" y="500"/>
                    <a:pt x="709" y="494"/>
                  </a:cubicBezTo>
                  <a:lnTo>
                    <a:pt x="680" y="455"/>
                  </a:lnTo>
                  <a:cubicBezTo>
                    <a:pt x="660" y="426"/>
                    <a:pt x="660" y="383"/>
                    <a:pt x="682" y="355"/>
                  </a:cubicBezTo>
                  <a:lnTo>
                    <a:pt x="711" y="316"/>
                  </a:lnTo>
                  <a:cubicBezTo>
                    <a:pt x="716" y="311"/>
                    <a:pt x="717" y="304"/>
                    <a:pt x="716" y="300"/>
                  </a:cubicBezTo>
                  <a:cubicBezTo>
                    <a:pt x="715" y="295"/>
                    <a:pt x="710" y="291"/>
                    <a:pt x="703" y="288"/>
                  </a:cubicBezTo>
                  <a:lnTo>
                    <a:pt x="657" y="274"/>
                  </a:lnTo>
                  <a:cubicBezTo>
                    <a:pt x="624" y="263"/>
                    <a:pt x="598" y="227"/>
                    <a:pt x="599" y="192"/>
                  </a:cubicBezTo>
                  <a:lnTo>
                    <a:pt x="600" y="144"/>
                  </a:lnTo>
                  <a:cubicBezTo>
                    <a:pt x="601" y="137"/>
                    <a:pt x="599" y="132"/>
                    <a:pt x="596" y="128"/>
                  </a:cubicBezTo>
                  <a:cubicBezTo>
                    <a:pt x="593" y="125"/>
                    <a:pt x="588" y="125"/>
                    <a:pt x="585" y="125"/>
                  </a:cubicBezTo>
                  <a:cubicBezTo>
                    <a:pt x="583" y="125"/>
                    <a:pt x="580" y="125"/>
                    <a:pt x="577" y="126"/>
                  </a:cubicBezTo>
                  <a:lnTo>
                    <a:pt x="531" y="141"/>
                  </a:lnTo>
                  <a:cubicBezTo>
                    <a:pt x="524" y="143"/>
                    <a:pt x="516" y="144"/>
                    <a:pt x="508" y="144"/>
                  </a:cubicBezTo>
                  <a:cubicBezTo>
                    <a:pt x="479" y="144"/>
                    <a:pt x="451" y="130"/>
                    <a:pt x="436" y="108"/>
                  </a:cubicBezTo>
                  <a:lnTo>
                    <a:pt x="409" y="69"/>
                  </a:lnTo>
                  <a:cubicBezTo>
                    <a:pt x="405" y="63"/>
                    <a:pt x="400" y="59"/>
                    <a:pt x="394" y="59"/>
                  </a:cubicBezTo>
                  <a:cubicBezTo>
                    <a:pt x="388" y="59"/>
                    <a:pt x="386" y="59"/>
                    <a:pt x="381" y="67"/>
                  </a:cubicBezTo>
                  <a:lnTo>
                    <a:pt x="380" y="69"/>
                  </a:lnTo>
                  <a:cubicBezTo>
                    <a:pt x="368" y="87"/>
                    <a:pt x="352" y="110"/>
                    <a:pt x="339" y="123"/>
                  </a:cubicBezTo>
                  <a:cubicBezTo>
                    <a:pt x="331" y="131"/>
                    <a:pt x="318" y="141"/>
                    <a:pt x="301" y="141"/>
                  </a:cubicBezTo>
                  <a:cubicBezTo>
                    <a:pt x="296" y="141"/>
                    <a:pt x="292" y="141"/>
                    <a:pt x="289" y="140"/>
                  </a:cubicBezTo>
                  <a:lnTo>
                    <a:pt x="285" y="140"/>
                  </a:lnTo>
                  <a:lnTo>
                    <a:pt x="282" y="138"/>
                  </a:lnTo>
                  <a:cubicBezTo>
                    <a:pt x="276" y="136"/>
                    <a:pt x="268" y="134"/>
                    <a:pt x="260" y="132"/>
                  </a:cubicBezTo>
                  <a:cubicBezTo>
                    <a:pt x="248" y="128"/>
                    <a:pt x="227" y="122"/>
                    <a:pt x="224" y="122"/>
                  </a:cubicBezTo>
                  <a:cubicBezTo>
                    <a:pt x="215" y="120"/>
                    <a:pt x="205" y="118"/>
                    <a:pt x="202" y="118"/>
                  </a:cubicBezTo>
                  <a:cubicBezTo>
                    <a:pt x="191" y="118"/>
                    <a:pt x="187" y="128"/>
                    <a:pt x="187" y="138"/>
                  </a:cubicBezTo>
                  <a:lnTo>
                    <a:pt x="187" y="186"/>
                  </a:lnTo>
                  <a:cubicBezTo>
                    <a:pt x="187" y="221"/>
                    <a:pt x="160" y="256"/>
                    <a:pt x="126" y="266"/>
                  </a:cubicBezTo>
                  <a:lnTo>
                    <a:pt x="80" y="280"/>
                  </a:lnTo>
                  <a:cubicBezTo>
                    <a:pt x="73" y="282"/>
                    <a:pt x="68" y="286"/>
                    <a:pt x="67" y="290"/>
                  </a:cubicBezTo>
                  <a:cubicBezTo>
                    <a:pt x="65" y="295"/>
                    <a:pt x="67" y="301"/>
                    <a:pt x="71" y="307"/>
                  </a:cubicBezTo>
                  <a:lnTo>
                    <a:pt x="99" y="346"/>
                  </a:lnTo>
                  <a:cubicBezTo>
                    <a:pt x="120" y="375"/>
                    <a:pt x="119" y="419"/>
                    <a:pt x="98" y="446"/>
                  </a:cubicBezTo>
                  <a:lnTo>
                    <a:pt x="68" y="485"/>
                  </a:lnTo>
                  <a:cubicBezTo>
                    <a:pt x="64" y="490"/>
                    <a:pt x="62" y="496"/>
                    <a:pt x="64" y="501"/>
                  </a:cubicBezTo>
                  <a:cubicBezTo>
                    <a:pt x="65" y="506"/>
                    <a:pt x="70" y="510"/>
                    <a:pt x="77" y="513"/>
                  </a:cubicBezTo>
                  <a:lnTo>
                    <a:pt x="123" y="527"/>
                  </a:lnTo>
                  <a:cubicBezTo>
                    <a:pt x="156" y="538"/>
                    <a:pt x="181" y="574"/>
                    <a:pt x="181" y="609"/>
                  </a:cubicBezTo>
                  <a:lnTo>
                    <a:pt x="179" y="657"/>
                  </a:lnTo>
                  <a:cubicBezTo>
                    <a:pt x="179" y="664"/>
                    <a:pt x="181" y="669"/>
                    <a:pt x="184" y="672"/>
                  </a:cubicBezTo>
                  <a:cubicBezTo>
                    <a:pt x="187" y="676"/>
                    <a:pt x="191" y="676"/>
                    <a:pt x="194" y="676"/>
                  </a:cubicBezTo>
                  <a:cubicBezTo>
                    <a:pt x="197" y="676"/>
                    <a:pt x="200" y="676"/>
                    <a:pt x="203" y="675"/>
                  </a:cubicBezTo>
                  <a:lnTo>
                    <a:pt x="248" y="660"/>
                  </a:lnTo>
                  <a:cubicBezTo>
                    <a:pt x="256" y="658"/>
                    <a:pt x="264" y="657"/>
                    <a:pt x="272" y="657"/>
                  </a:cubicBezTo>
                  <a:close/>
                  <a:moveTo>
                    <a:pt x="385" y="801"/>
                  </a:moveTo>
                  <a:cubicBezTo>
                    <a:pt x="360" y="801"/>
                    <a:pt x="337" y="788"/>
                    <a:pt x="322" y="765"/>
                  </a:cubicBezTo>
                  <a:lnTo>
                    <a:pt x="294" y="726"/>
                  </a:lnTo>
                  <a:cubicBezTo>
                    <a:pt x="291" y="721"/>
                    <a:pt x="282" y="716"/>
                    <a:pt x="272" y="716"/>
                  </a:cubicBezTo>
                  <a:cubicBezTo>
                    <a:pt x="270" y="716"/>
                    <a:pt x="268" y="716"/>
                    <a:pt x="266" y="716"/>
                  </a:cubicBezTo>
                  <a:lnTo>
                    <a:pt x="221" y="731"/>
                  </a:lnTo>
                  <a:cubicBezTo>
                    <a:pt x="192" y="741"/>
                    <a:pt x="161" y="734"/>
                    <a:pt x="141" y="714"/>
                  </a:cubicBezTo>
                  <a:cubicBezTo>
                    <a:pt x="127" y="699"/>
                    <a:pt x="119" y="678"/>
                    <a:pt x="120" y="656"/>
                  </a:cubicBezTo>
                  <a:lnTo>
                    <a:pt x="121" y="608"/>
                  </a:lnTo>
                  <a:cubicBezTo>
                    <a:pt x="122" y="599"/>
                    <a:pt x="113" y="586"/>
                    <a:pt x="104" y="584"/>
                  </a:cubicBezTo>
                  <a:lnTo>
                    <a:pt x="59" y="569"/>
                  </a:lnTo>
                  <a:cubicBezTo>
                    <a:pt x="33" y="560"/>
                    <a:pt x="14" y="542"/>
                    <a:pt x="7" y="519"/>
                  </a:cubicBezTo>
                  <a:cubicBezTo>
                    <a:pt x="0" y="496"/>
                    <a:pt x="5" y="470"/>
                    <a:pt x="22" y="448"/>
                  </a:cubicBezTo>
                  <a:lnTo>
                    <a:pt x="51" y="410"/>
                  </a:lnTo>
                  <a:cubicBezTo>
                    <a:pt x="56" y="403"/>
                    <a:pt x="57" y="388"/>
                    <a:pt x="51" y="381"/>
                  </a:cubicBezTo>
                  <a:lnTo>
                    <a:pt x="23" y="342"/>
                  </a:lnTo>
                  <a:cubicBezTo>
                    <a:pt x="7" y="320"/>
                    <a:pt x="3" y="295"/>
                    <a:pt x="11" y="271"/>
                  </a:cubicBezTo>
                  <a:cubicBezTo>
                    <a:pt x="19" y="248"/>
                    <a:pt x="38" y="230"/>
                    <a:pt x="64" y="223"/>
                  </a:cubicBezTo>
                  <a:lnTo>
                    <a:pt x="110" y="209"/>
                  </a:lnTo>
                  <a:cubicBezTo>
                    <a:pt x="118" y="207"/>
                    <a:pt x="127" y="195"/>
                    <a:pt x="127" y="186"/>
                  </a:cubicBezTo>
                  <a:lnTo>
                    <a:pt x="127" y="138"/>
                  </a:lnTo>
                  <a:cubicBezTo>
                    <a:pt x="127" y="93"/>
                    <a:pt x="160" y="59"/>
                    <a:pt x="202" y="59"/>
                  </a:cubicBezTo>
                  <a:cubicBezTo>
                    <a:pt x="212" y="59"/>
                    <a:pt x="228" y="62"/>
                    <a:pt x="236" y="64"/>
                  </a:cubicBezTo>
                  <a:cubicBezTo>
                    <a:pt x="240" y="65"/>
                    <a:pt x="252" y="68"/>
                    <a:pt x="276" y="75"/>
                  </a:cubicBezTo>
                  <a:cubicBezTo>
                    <a:pt x="284" y="77"/>
                    <a:pt x="292" y="79"/>
                    <a:pt x="297" y="81"/>
                  </a:cubicBezTo>
                  <a:lnTo>
                    <a:pt x="298" y="81"/>
                  </a:lnTo>
                  <a:cubicBezTo>
                    <a:pt x="298" y="81"/>
                    <a:pt x="298" y="81"/>
                    <a:pt x="298" y="81"/>
                  </a:cubicBezTo>
                  <a:cubicBezTo>
                    <a:pt x="305" y="74"/>
                    <a:pt x="315" y="60"/>
                    <a:pt x="330" y="37"/>
                  </a:cubicBezTo>
                  <a:lnTo>
                    <a:pt x="331" y="35"/>
                  </a:lnTo>
                  <a:cubicBezTo>
                    <a:pt x="346" y="12"/>
                    <a:pt x="367" y="0"/>
                    <a:pt x="394" y="0"/>
                  </a:cubicBezTo>
                  <a:cubicBezTo>
                    <a:pt x="420" y="0"/>
                    <a:pt x="443" y="13"/>
                    <a:pt x="458" y="36"/>
                  </a:cubicBezTo>
                  <a:lnTo>
                    <a:pt x="485" y="75"/>
                  </a:lnTo>
                  <a:cubicBezTo>
                    <a:pt x="489" y="80"/>
                    <a:pt x="498" y="85"/>
                    <a:pt x="508" y="85"/>
                  </a:cubicBezTo>
                  <a:cubicBezTo>
                    <a:pt x="510" y="85"/>
                    <a:pt x="512" y="85"/>
                    <a:pt x="513" y="85"/>
                  </a:cubicBezTo>
                  <a:lnTo>
                    <a:pt x="559" y="70"/>
                  </a:lnTo>
                  <a:cubicBezTo>
                    <a:pt x="588" y="60"/>
                    <a:pt x="619" y="67"/>
                    <a:pt x="638" y="87"/>
                  </a:cubicBezTo>
                  <a:cubicBezTo>
                    <a:pt x="653" y="102"/>
                    <a:pt x="660" y="123"/>
                    <a:pt x="659" y="145"/>
                  </a:cubicBezTo>
                  <a:lnTo>
                    <a:pt x="658" y="193"/>
                  </a:lnTo>
                  <a:cubicBezTo>
                    <a:pt x="658" y="202"/>
                    <a:pt x="667" y="215"/>
                    <a:pt x="675" y="217"/>
                  </a:cubicBezTo>
                  <a:lnTo>
                    <a:pt x="721" y="232"/>
                  </a:lnTo>
                  <a:cubicBezTo>
                    <a:pt x="746" y="241"/>
                    <a:pt x="765" y="259"/>
                    <a:pt x="772" y="282"/>
                  </a:cubicBezTo>
                  <a:cubicBezTo>
                    <a:pt x="780" y="306"/>
                    <a:pt x="774" y="331"/>
                    <a:pt x="758" y="353"/>
                  </a:cubicBezTo>
                  <a:lnTo>
                    <a:pt x="729" y="391"/>
                  </a:lnTo>
                  <a:cubicBezTo>
                    <a:pt x="723" y="398"/>
                    <a:pt x="723" y="413"/>
                    <a:pt x="728" y="420"/>
                  </a:cubicBezTo>
                  <a:lnTo>
                    <a:pt x="756" y="459"/>
                  </a:lnTo>
                  <a:cubicBezTo>
                    <a:pt x="772" y="481"/>
                    <a:pt x="777" y="507"/>
                    <a:pt x="769" y="530"/>
                  </a:cubicBezTo>
                  <a:cubicBezTo>
                    <a:pt x="761" y="553"/>
                    <a:pt x="742" y="570"/>
                    <a:pt x="716" y="578"/>
                  </a:cubicBezTo>
                  <a:lnTo>
                    <a:pt x="670" y="592"/>
                  </a:lnTo>
                  <a:cubicBezTo>
                    <a:pt x="661" y="594"/>
                    <a:pt x="652" y="606"/>
                    <a:pt x="652" y="615"/>
                  </a:cubicBezTo>
                  <a:lnTo>
                    <a:pt x="652" y="663"/>
                  </a:lnTo>
                  <a:cubicBezTo>
                    <a:pt x="652" y="708"/>
                    <a:pt x="621" y="741"/>
                    <a:pt x="578" y="741"/>
                  </a:cubicBezTo>
                  <a:cubicBezTo>
                    <a:pt x="568" y="741"/>
                    <a:pt x="558" y="739"/>
                    <a:pt x="549" y="736"/>
                  </a:cubicBezTo>
                  <a:lnTo>
                    <a:pt x="504" y="720"/>
                  </a:lnTo>
                  <a:cubicBezTo>
                    <a:pt x="502" y="719"/>
                    <a:pt x="500" y="719"/>
                    <a:pt x="498" y="719"/>
                  </a:cubicBezTo>
                  <a:cubicBezTo>
                    <a:pt x="488" y="719"/>
                    <a:pt x="479" y="724"/>
                    <a:pt x="476" y="728"/>
                  </a:cubicBezTo>
                  <a:lnTo>
                    <a:pt x="448" y="767"/>
                  </a:lnTo>
                  <a:cubicBezTo>
                    <a:pt x="432" y="789"/>
                    <a:pt x="410" y="801"/>
                    <a:pt x="385" y="801"/>
                  </a:cubicBezTo>
                  <a:close/>
                  <a:moveTo>
                    <a:pt x="388" y="210"/>
                  </a:moveTo>
                  <a:cubicBezTo>
                    <a:pt x="277" y="210"/>
                    <a:pt x="186" y="301"/>
                    <a:pt x="186" y="413"/>
                  </a:cubicBezTo>
                  <a:cubicBezTo>
                    <a:pt x="186" y="524"/>
                    <a:pt x="277" y="615"/>
                    <a:pt x="388" y="615"/>
                  </a:cubicBezTo>
                  <a:cubicBezTo>
                    <a:pt x="500" y="615"/>
                    <a:pt x="590" y="524"/>
                    <a:pt x="590" y="413"/>
                  </a:cubicBezTo>
                  <a:cubicBezTo>
                    <a:pt x="590" y="301"/>
                    <a:pt x="500" y="210"/>
                    <a:pt x="388" y="210"/>
                  </a:cubicBezTo>
                  <a:close/>
                  <a:moveTo>
                    <a:pt x="388" y="650"/>
                  </a:moveTo>
                  <a:cubicBezTo>
                    <a:pt x="257" y="650"/>
                    <a:pt x="150" y="544"/>
                    <a:pt x="150" y="413"/>
                  </a:cubicBezTo>
                  <a:cubicBezTo>
                    <a:pt x="150" y="282"/>
                    <a:pt x="257" y="175"/>
                    <a:pt x="388" y="175"/>
                  </a:cubicBezTo>
                  <a:cubicBezTo>
                    <a:pt x="519" y="175"/>
                    <a:pt x="626" y="282"/>
                    <a:pt x="626" y="413"/>
                  </a:cubicBezTo>
                  <a:cubicBezTo>
                    <a:pt x="626" y="544"/>
                    <a:pt x="519" y="650"/>
                    <a:pt x="388" y="650"/>
                  </a:cubicBezTo>
                  <a:close/>
                  <a:moveTo>
                    <a:pt x="559" y="413"/>
                  </a:moveTo>
                  <a:cubicBezTo>
                    <a:pt x="559" y="507"/>
                    <a:pt x="482" y="583"/>
                    <a:pt x="388" y="583"/>
                  </a:cubicBezTo>
                  <a:cubicBezTo>
                    <a:pt x="294" y="583"/>
                    <a:pt x="218" y="507"/>
                    <a:pt x="218" y="413"/>
                  </a:cubicBezTo>
                  <a:cubicBezTo>
                    <a:pt x="218" y="319"/>
                    <a:pt x="294" y="242"/>
                    <a:pt x="388" y="242"/>
                  </a:cubicBezTo>
                  <a:cubicBezTo>
                    <a:pt x="482" y="242"/>
                    <a:pt x="559" y="319"/>
                    <a:pt x="559" y="413"/>
                  </a:cubicBezTo>
                  <a:close/>
                  <a:moveTo>
                    <a:pt x="581" y="788"/>
                  </a:moveTo>
                  <a:cubicBezTo>
                    <a:pt x="580" y="788"/>
                    <a:pt x="579" y="788"/>
                    <a:pt x="578" y="788"/>
                  </a:cubicBezTo>
                  <a:cubicBezTo>
                    <a:pt x="563" y="788"/>
                    <a:pt x="548" y="786"/>
                    <a:pt x="533" y="780"/>
                  </a:cubicBezTo>
                  <a:lnTo>
                    <a:pt x="504" y="770"/>
                  </a:lnTo>
                  <a:lnTo>
                    <a:pt x="486" y="795"/>
                  </a:lnTo>
                  <a:cubicBezTo>
                    <a:pt x="472" y="815"/>
                    <a:pt x="453" y="829"/>
                    <a:pt x="432" y="838"/>
                  </a:cubicBezTo>
                  <a:lnTo>
                    <a:pt x="447" y="1075"/>
                  </a:lnTo>
                  <a:cubicBezTo>
                    <a:pt x="448" y="1094"/>
                    <a:pt x="457" y="1096"/>
                    <a:pt x="467" y="1080"/>
                  </a:cubicBezTo>
                  <a:lnTo>
                    <a:pt x="515" y="1003"/>
                  </a:lnTo>
                  <a:cubicBezTo>
                    <a:pt x="525" y="987"/>
                    <a:pt x="544" y="985"/>
                    <a:pt x="557" y="998"/>
                  </a:cubicBezTo>
                  <a:lnTo>
                    <a:pt x="654" y="1099"/>
                  </a:lnTo>
                  <a:cubicBezTo>
                    <a:pt x="667" y="1113"/>
                    <a:pt x="674" y="1109"/>
                    <a:pt x="669" y="1091"/>
                  </a:cubicBezTo>
                  <a:cubicBezTo>
                    <a:pt x="669" y="1091"/>
                    <a:pt x="608" y="880"/>
                    <a:pt x="581" y="788"/>
                  </a:cubicBezTo>
                  <a:close/>
                  <a:moveTo>
                    <a:pt x="385" y="848"/>
                  </a:moveTo>
                  <a:cubicBezTo>
                    <a:pt x="344" y="848"/>
                    <a:pt x="307" y="828"/>
                    <a:pt x="283" y="792"/>
                  </a:cubicBezTo>
                  <a:lnTo>
                    <a:pt x="265" y="767"/>
                  </a:lnTo>
                  <a:lnTo>
                    <a:pt x="236" y="776"/>
                  </a:lnTo>
                  <a:cubicBezTo>
                    <a:pt x="222" y="780"/>
                    <a:pt x="208" y="783"/>
                    <a:pt x="195" y="783"/>
                  </a:cubicBezTo>
                  <a:cubicBezTo>
                    <a:pt x="189" y="783"/>
                    <a:pt x="183" y="782"/>
                    <a:pt x="177" y="781"/>
                  </a:cubicBezTo>
                  <a:cubicBezTo>
                    <a:pt x="152" y="872"/>
                    <a:pt x="96" y="1082"/>
                    <a:pt x="94" y="1088"/>
                  </a:cubicBezTo>
                  <a:cubicBezTo>
                    <a:pt x="91" y="1108"/>
                    <a:pt x="103" y="1139"/>
                    <a:pt x="136" y="1118"/>
                  </a:cubicBezTo>
                  <a:cubicBezTo>
                    <a:pt x="141" y="1115"/>
                    <a:pt x="240" y="1033"/>
                    <a:pt x="240" y="1033"/>
                  </a:cubicBezTo>
                  <a:cubicBezTo>
                    <a:pt x="255" y="1021"/>
                    <a:pt x="267" y="1020"/>
                    <a:pt x="284" y="1035"/>
                  </a:cubicBezTo>
                  <a:lnTo>
                    <a:pt x="361" y="1103"/>
                  </a:lnTo>
                  <a:cubicBezTo>
                    <a:pt x="374" y="1115"/>
                    <a:pt x="395" y="1108"/>
                    <a:pt x="395" y="1089"/>
                  </a:cubicBezTo>
                  <a:lnTo>
                    <a:pt x="388" y="848"/>
                  </a:lnTo>
                  <a:cubicBezTo>
                    <a:pt x="387" y="848"/>
                    <a:pt x="386" y="848"/>
                    <a:pt x="385" y="8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13" name="Freeform 6"/>
            <p:cNvSpPr>
              <a:spLocks noEditPoints="1" noChangeArrowheads="1"/>
            </p:cNvSpPr>
            <p:nvPr/>
          </p:nvSpPr>
          <p:spPr bwMode="auto">
            <a:xfrm>
              <a:off x="0" y="0"/>
              <a:ext cx="465708" cy="472063"/>
            </a:xfrm>
            <a:custGeom>
              <a:avLst/>
              <a:gdLst>
                <a:gd name="T0" fmla="*/ 2147483646 w 2783"/>
                <a:gd name="T1" fmla="*/ 0 h 2783"/>
                <a:gd name="T2" fmla="*/ 0 w 2783"/>
                <a:gd name="T3" fmla="*/ 2147483646 h 2783"/>
                <a:gd name="T4" fmla="*/ 2147483646 w 2783"/>
                <a:gd name="T5" fmla="*/ 2147483646 h 2783"/>
                <a:gd name="T6" fmla="*/ 2147483646 w 2783"/>
                <a:gd name="T7" fmla="*/ 2147483646 h 2783"/>
                <a:gd name="T8" fmla="*/ 2147483646 w 2783"/>
                <a:gd name="T9" fmla="*/ 0 h 2783"/>
                <a:gd name="T10" fmla="*/ 2147483646 w 2783"/>
                <a:gd name="T11" fmla="*/ 268416073 h 2783"/>
                <a:gd name="T12" fmla="*/ 257737500 w 2783"/>
                <a:gd name="T13" fmla="*/ 2147483646 h 2783"/>
                <a:gd name="T14" fmla="*/ 2147483646 w 2783"/>
                <a:gd name="T15" fmla="*/ 2147483646 h 2783"/>
                <a:gd name="T16" fmla="*/ 2147483646 w 2783"/>
                <a:gd name="T17" fmla="*/ 2147483646 h 2783"/>
                <a:gd name="T18" fmla="*/ 2147483646 w 2783"/>
                <a:gd name="T19" fmla="*/ 268416073 h 278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783"/>
                <a:gd name="T31" fmla="*/ 0 h 2783"/>
                <a:gd name="T32" fmla="*/ 2783 w 2783"/>
                <a:gd name="T33" fmla="*/ 2783 h 278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783" h="2783">
                  <a:moveTo>
                    <a:pt x="1391" y="0"/>
                  </a:moveTo>
                  <a:cubicBezTo>
                    <a:pt x="623" y="0"/>
                    <a:pt x="0" y="623"/>
                    <a:pt x="0" y="1391"/>
                  </a:cubicBezTo>
                  <a:cubicBezTo>
                    <a:pt x="0" y="2160"/>
                    <a:pt x="623" y="2783"/>
                    <a:pt x="1391" y="2783"/>
                  </a:cubicBezTo>
                  <a:cubicBezTo>
                    <a:pt x="2160" y="2783"/>
                    <a:pt x="2783" y="2160"/>
                    <a:pt x="2783" y="1391"/>
                  </a:cubicBezTo>
                  <a:cubicBezTo>
                    <a:pt x="2783" y="623"/>
                    <a:pt x="2160" y="0"/>
                    <a:pt x="1391" y="0"/>
                  </a:cubicBezTo>
                  <a:close/>
                  <a:moveTo>
                    <a:pt x="1391" y="55"/>
                  </a:moveTo>
                  <a:cubicBezTo>
                    <a:pt x="654" y="55"/>
                    <a:pt x="55" y="654"/>
                    <a:pt x="55" y="1391"/>
                  </a:cubicBezTo>
                  <a:cubicBezTo>
                    <a:pt x="55" y="2129"/>
                    <a:pt x="654" y="2728"/>
                    <a:pt x="1391" y="2728"/>
                  </a:cubicBezTo>
                  <a:cubicBezTo>
                    <a:pt x="2129" y="2728"/>
                    <a:pt x="2728" y="2129"/>
                    <a:pt x="2728" y="1391"/>
                  </a:cubicBezTo>
                  <a:cubicBezTo>
                    <a:pt x="2728" y="654"/>
                    <a:pt x="2129" y="55"/>
                    <a:pt x="1391" y="55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000">
        <p14:prism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Freeform 6"/>
          <p:cNvSpPr>
            <a:spLocks noChangeArrowheads="1"/>
          </p:cNvSpPr>
          <p:nvPr/>
        </p:nvSpPr>
        <p:spPr bwMode="auto">
          <a:xfrm flipH="1">
            <a:off x="11930063" y="666750"/>
            <a:ext cx="266700" cy="6075363"/>
          </a:xfrm>
          <a:custGeom>
            <a:avLst/>
            <a:gdLst>
              <a:gd name="T0" fmla="*/ 114497 w 621232"/>
              <a:gd name="T1" fmla="*/ 0 h 2527151"/>
              <a:gd name="T2" fmla="*/ 0 w 621232"/>
              <a:gd name="T3" fmla="*/ 0 h 2527151"/>
              <a:gd name="T4" fmla="*/ 0 w 621232"/>
              <a:gd name="T5" fmla="*/ 14605394 h 2527151"/>
              <a:gd name="T6" fmla="*/ 114497 w 621232"/>
              <a:gd name="T7" fmla="*/ 14605394 h 2527151"/>
              <a:gd name="T8" fmla="*/ 114497 w 621232"/>
              <a:gd name="T9" fmla="*/ 0 h 2527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1232"/>
              <a:gd name="T16" fmla="*/ 0 h 2527151"/>
              <a:gd name="T17" fmla="*/ 621232 w 621232"/>
              <a:gd name="T18" fmla="*/ 2527151 h 2527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1232" h="2527151">
                <a:moveTo>
                  <a:pt x="621232" y="0"/>
                </a:moveTo>
                <a:lnTo>
                  <a:pt x="0" y="0"/>
                </a:lnTo>
                <a:lnTo>
                  <a:pt x="0" y="2527151"/>
                </a:lnTo>
                <a:lnTo>
                  <a:pt x="621232" y="2527151"/>
                </a:lnTo>
                <a:lnTo>
                  <a:pt x="621232" y="0"/>
                </a:lnTo>
                <a:close/>
              </a:path>
            </a:pathLst>
          </a:custGeom>
          <a:solidFill>
            <a:srgbClr val="003366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26627" name="Freeform 6"/>
          <p:cNvSpPr>
            <a:spLocks noChangeArrowheads="1"/>
          </p:cNvSpPr>
          <p:nvPr/>
        </p:nvSpPr>
        <p:spPr bwMode="auto">
          <a:xfrm flipH="1">
            <a:off x="0" y="666750"/>
            <a:ext cx="266700" cy="6075363"/>
          </a:xfrm>
          <a:custGeom>
            <a:avLst/>
            <a:gdLst>
              <a:gd name="T0" fmla="*/ 114497 w 621232"/>
              <a:gd name="T1" fmla="*/ 0 h 2527151"/>
              <a:gd name="T2" fmla="*/ 0 w 621232"/>
              <a:gd name="T3" fmla="*/ 0 h 2527151"/>
              <a:gd name="T4" fmla="*/ 0 w 621232"/>
              <a:gd name="T5" fmla="*/ 14605394 h 2527151"/>
              <a:gd name="T6" fmla="*/ 114497 w 621232"/>
              <a:gd name="T7" fmla="*/ 14605394 h 2527151"/>
              <a:gd name="T8" fmla="*/ 114497 w 621232"/>
              <a:gd name="T9" fmla="*/ 0 h 2527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1232"/>
              <a:gd name="T16" fmla="*/ 0 h 2527151"/>
              <a:gd name="T17" fmla="*/ 621232 w 621232"/>
              <a:gd name="T18" fmla="*/ 2527151 h 2527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1232" h="2527151">
                <a:moveTo>
                  <a:pt x="621232" y="0"/>
                </a:moveTo>
                <a:lnTo>
                  <a:pt x="0" y="0"/>
                </a:lnTo>
                <a:lnTo>
                  <a:pt x="0" y="2527151"/>
                </a:lnTo>
                <a:lnTo>
                  <a:pt x="621232" y="2527151"/>
                </a:lnTo>
                <a:lnTo>
                  <a:pt x="621232" y="0"/>
                </a:lnTo>
                <a:close/>
              </a:path>
            </a:pathLst>
          </a:cu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20484" name="TextBox 76"/>
          <p:cNvSpPr>
            <a:spLocks noChangeArrowheads="1"/>
          </p:cNvSpPr>
          <p:nvPr/>
        </p:nvSpPr>
        <p:spPr bwMode="auto">
          <a:xfrm>
            <a:off x="477838" y="158750"/>
            <a:ext cx="14017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CN" altLang="en-US" sz="2400">
                <a:solidFill>
                  <a:srgbClr val="000000"/>
                </a:solidFill>
                <a:latin typeface="微软雅黑" pitchFamily="34" charset="-122"/>
                <a:sym typeface="微软雅黑" pitchFamily="34" charset="-122"/>
              </a:rPr>
              <a:t>学情分析</a:t>
            </a:r>
          </a:p>
        </p:txBody>
      </p:sp>
      <p:sp>
        <p:nvSpPr>
          <p:cNvPr id="20485" name="矩形 3"/>
          <p:cNvSpPr>
            <a:spLocks/>
          </p:cNvSpPr>
          <p:nvPr/>
        </p:nvSpPr>
        <p:spPr bwMode="auto">
          <a:xfrm>
            <a:off x="0" y="238125"/>
            <a:ext cx="409575" cy="3333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/>
          <a:lstStyle/>
          <a:p>
            <a:pPr eaLnBrk="1" hangingPunct="1"/>
            <a:endParaRPr lang="zh-CN" altLang="zh-CN">
              <a:ea typeface="宋体" pitchFamily="2" charset="-122"/>
              <a:sym typeface="Arial" pitchFamily="34" charset="0"/>
            </a:endParaRPr>
          </a:p>
        </p:txBody>
      </p:sp>
      <p:sp>
        <p:nvSpPr>
          <p:cNvPr id="20486" name="Line 2"/>
          <p:cNvSpPr>
            <a:spLocks noChangeShapeType="1"/>
          </p:cNvSpPr>
          <p:nvPr/>
        </p:nvSpPr>
        <p:spPr bwMode="auto">
          <a:xfrm flipV="1">
            <a:off x="1298575" y="4848225"/>
            <a:ext cx="5632450" cy="31750"/>
          </a:xfrm>
          <a:prstGeom prst="line">
            <a:avLst/>
          </a:prstGeom>
          <a:noFill/>
          <a:ln w="3175">
            <a:solidFill>
              <a:schemeClr val="tx2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20487" name="Line 3"/>
          <p:cNvSpPr>
            <a:spLocks noChangeShapeType="1"/>
          </p:cNvSpPr>
          <p:nvPr/>
        </p:nvSpPr>
        <p:spPr bwMode="auto">
          <a:xfrm>
            <a:off x="1296988" y="4071938"/>
            <a:ext cx="5634037" cy="1587"/>
          </a:xfrm>
          <a:prstGeom prst="line">
            <a:avLst/>
          </a:prstGeom>
          <a:noFill/>
          <a:ln w="3175">
            <a:solidFill>
              <a:schemeClr val="tx2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20488" name="Line 4"/>
          <p:cNvSpPr>
            <a:spLocks noChangeShapeType="1"/>
          </p:cNvSpPr>
          <p:nvPr/>
        </p:nvSpPr>
        <p:spPr bwMode="auto">
          <a:xfrm>
            <a:off x="1296988" y="3262313"/>
            <a:ext cx="5634037" cy="0"/>
          </a:xfrm>
          <a:prstGeom prst="line">
            <a:avLst/>
          </a:prstGeom>
          <a:noFill/>
          <a:ln w="3175">
            <a:solidFill>
              <a:schemeClr val="tx2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20489" name="Line 5"/>
          <p:cNvSpPr>
            <a:spLocks noChangeShapeType="1"/>
          </p:cNvSpPr>
          <p:nvPr/>
        </p:nvSpPr>
        <p:spPr bwMode="auto">
          <a:xfrm>
            <a:off x="1296988" y="2451100"/>
            <a:ext cx="5634037" cy="1588"/>
          </a:xfrm>
          <a:prstGeom prst="line">
            <a:avLst/>
          </a:prstGeom>
          <a:noFill/>
          <a:ln w="3175">
            <a:solidFill>
              <a:schemeClr val="tx2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20490" name="Line 15"/>
          <p:cNvSpPr>
            <a:spLocks noChangeShapeType="1"/>
          </p:cNvSpPr>
          <p:nvPr/>
        </p:nvSpPr>
        <p:spPr bwMode="auto">
          <a:xfrm flipV="1">
            <a:off x="1301750" y="5538788"/>
            <a:ext cx="5629275" cy="4762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20491" name="Line 16"/>
          <p:cNvSpPr>
            <a:spLocks noChangeShapeType="1"/>
          </p:cNvSpPr>
          <p:nvPr/>
        </p:nvSpPr>
        <p:spPr bwMode="auto">
          <a:xfrm>
            <a:off x="1298575" y="2027238"/>
            <a:ext cx="3175" cy="3514725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 type="arrow" w="med" len="med"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20492" name="Text Box 17"/>
          <p:cNvSpPr>
            <a:spLocks noChangeArrowheads="1"/>
          </p:cNvSpPr>
          <p:nvPr/>
        </p:nvSpPr>
        <p:spPr bwMode="auto">
          <a:xfrm>
            <a:off x="628650" y="4657725"/>
            <a:ext cx="6683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zh-CN" altLang="en-US">
                <a:solidFill>
                  <a:schemeClr val="tx2"/>
                </a:solidFill>
                <a:latin typeface="微软雅黑" pitchFamily="34" charset="-122"/>
                <a:sym typeface="微软雅黑" pitchFamily="34" charset="-122"/>
              </a:rPr>
              <a:t>20</a:t>
            </a:r>
            <a:endParaRPr lang="zh-CN" altLang="en-US">
              <a:ea typeface="宋体" pitchFamily="2" charset="-122"/>
              <a:sym typeface="Arial" pitchFamily="34" charset="0"/>
            </a:endParaRPr>
          </a:p>
        </p:txBody>
      </p:sp>
      <p:sp>
        <p:nvSpPr>
          <p:cNvPr id="20493" name="Text Box 18"/>
          <p:cNvSpPr>
            <a:spLocks noChangeArrowheads="1"/>
          </p:cNvSpPr>
          <p:nvPr/>
        </p:nvSpPr>
        <p:spPr bwMode="auto">
          <a:xfrm>
            <a:off x="628650" y="3875088"/>
            <a:ext cx="6683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zh-CN" altLang="en-US">
                <a:solidFill>
                  <a:schemeClr val="tx2"/>
                </a:solidFill>
                <a:latin typeface="微软雅黑" pitchFamily="34" charset="-122"/>
                <a:sym typeface="微软雅黑" pitchFamily="34" charset="-122"/>
              </a:rPr>
              <a:t>40</a:t>
            </a:r>
            <a:endParaRPr lang="zh-CN" altLang="en-US">
              <a:ea typeface="宋体" pitchFamily="2" charset="-122"/>
              <a:sym typeface="Arial" pitchFamily="34" charset="0"/>
            </a:endParaRPr>
          </a:p>
        </p:txBody>
      </p:sp>
      <p:sp>
        <p:nvSpPr>
          <p:cNvPr id="20494" name="Text Box 19"/>
          <p:cNvSpPr>
            <a:spLocks noChangeArrowheads="1"/>
          </p:cNvSpPr>
          <p:nvPr/>
        </p:nvSpPr>
        <p:spPr bwMode="auto">
          <a:xfrm>
            <a:off x="628650" y="2994025"/>
            <a:ext cx="6683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zh-CN" altLang="en-US">
                <a:solidFill>
                  <a:schemeClr val="tx2"/>
                </a:solidFill>
                <a:latin typeface="微软雅黑" pitchFamily="34" charset="-122"/>
                <a:sym typeface="微软雅黑" pitchFamily="34" charset="-122"/>
              </a:rPr>
              <a:t>60</a:t>
            </a:r>
            <a:endParaRPr lang="zh-CN" altLang="en-US">
              <a:ea typeface="宋体" pitchFamily="2" charset="-122"/>
              <a:sym typeface="Arial" pitchFamily="34" charset="0"/>
            </a:endParaRPr>
          </a:p>
        </p:txBody>
      </p:sp>
      <p:sp>
        <p:nvSpPr>
          <p:cNvPr id="20495" name="Text Box 20"/>
          <p:cNvSpPr>
            <a:spLocks noChangeArrowheads="1"/>
          </p:cNvSpPr>
          <p:nvPr/>
        </p:nvSpPr>
        <p:spPr bwMode="auto">
          <a:xfrm>
            <a:off x="628650" y="2212975"/>
            <a:ext cx="6683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zh-CN" altLang="en-US">
                <a:solidFill>
                  <a:schemeClr val="tx2"/>
                </a:solidFill>
                <a:latin typeface="微软雅黑" pitchFamily="34" charset="-122"/>
                <a:sym typeface="微软雅黑" pitchFamily="34" charset="-122"/>
              </a:rPr>
              <a:t>80</a:t>
            </a:r>
            <a:endParaRPr lang="zh-CN" altLang="en-US">
              <a:ea typeface="宋体" pitchFamily="2" charset="-122"/>
              <a:sym typeface="Arial" pitchFamily="34" charset="0"/>
            </a:endParaRPr>
          </a:p>
        </p:txBody>
      </p:sp>
      <p:sp>
        <p:nvSpPr>
          <p:cNvPr id="20496" name="Rectangle 21"/>
          <p:cNvSpPr>
            <a:spLocks noChangeArrowheads="1"/>
          </p:cNvSpPr>
          <p:nvPr/>
        </p:nvSpPr>
        <p:spPr bwMode="auto">
          <a:xfrm>
            <a:off x="2055813" y="2452688"/>
            <a:ext cx="441325" cy="30892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endParaRPr lang="zh-CN" altLang="zh-CN">
              <a:solidFill>
                <a:srgbClr val="F8F8F8"/>
              </a:solidFill>
              <a:ea typeface="宋体" pitchFamily="2" charset="-122"/>
              <a:sym typeface="Arial" pitchFamily="34" charset="0"/>
            </a:endParaRPr>
          </a:p>
        </p:txBody>
      </p:sp>
      <p:sp>
        <p:nvSpPr>
          <p:cNvPr id="20497" name="Rectangle 22"/>
          <p:cNvSpPr>
            <a:spLocks noChangeArrowheads="1"/>
          </p:cNvSpPr>
          <p:nvPr/>
        </p:nvSpPr>
        <p:spPr bwMode="auto">
          <a:xfrm>
            <a:off x="3838575" y="3262313"/>
            <a:ext cx="441325" cy="2276475"/>
          </a:xfrm>
          <a:prstGeom prst="rect">
            <a:avLst/>
          </a:prstGeom>
          <a:solidFill>
            <a:srgbClr val="003366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endParaRPr lang="zh-CN" altLang="zh-CN">
              <a:solidFill>
                <a:srgbClr val="F8F8F8"/>
              </a:solidFill>
              <a:ea typeface="宋体" pitchFamily="2" charset="-122"/>
              <a:sym typeface="Arial" pitchFamily="34" charset="0"/>
            </a:endParaRPr>
          </a:p>
        </p:txBody>
      </p:sp>
      <p:sp>
        <p:nvSpPr>
          <p:cNvPr id="20498" name="Rectangle 23"/>
          <p:cNvSpPr>
            <a:spLocks noChangeArrowheads="1"/>
          </p:cNvSpPr>
          <p:nvPr/>
        </p:nvSpPr>
        <p:spPr bwMode="auto">
          <a:xfrm>
            <a:off x="5651500" y="2851150"/>
            <a:ext cx="441325" cy="268763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endParaRPr lang="zh-CN" altLang="zh-CN">
              <a:solidFill>
                <a:srgbClr val="F8F8F8"/>
              </a:solidFill>
              <a:ea typeface="宋体" pitchFamily="2" charset="-122"/>
              <a:sym typeface="Arial" pitchFamily="34" charset="0"/>
            </a:endParaRPr>
          </a:p>
        </p:txBody>
      </p:sp>
      <p:sp>
        <p:nvSpPr>
          <p:cNvPr id="20499" name="Text Box 33"/>
          <p:cNvSpPr>
            <a:spLocks noChangeArrowheads="1"/>
          </p:cNvSpPr>
          <p:nvPr/>
        </p:nvSpPr>
        <p:spPr bwMode="auto">
          <a:xfrm>
            <a:off x="1446213" y="5608638"/>
            <a:ext cx="158273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sym typeface="微软雅黑" pitchFamily="34" charset="-122"/>
              </a:rPr>
              <a:t>80%</a:t>
            </a:r>
          </a:p>
          <a:p>
            <a:pPr algn="ctr"/>
            <a:r>
              <a:rPr lang="zh-CN" altLang="en-US" dirty="0" smtClean="0">
                <a:solidFill>
                  <a:srgbClr val="000000"/>
                </a:solidFill>
                <a:latin typeface="微软雅黑" pitchFamily="34" charset="-122"/>
                <a:sym typeface="微软雅黑" pitchFamily="34" charset="-122"/>
              </a:rPr>
              <a:t>掌握</a:t>
            </a:r>
            <a:r>
              <a:rPr lang="en-US" altLang="zh-CN" dirty="0" smtClean="0">
                <a:solidFill>
                  <a:srgbClr val="000000"/>
                </a:solidFill>
                <a:latin typeface="微软雅黑" pitchFamily="34" charset="-122"/>
                <a:sym typeface="微软雅黑" pitchFamily="34" charset="-122"/>
              </a:rPr>
              <a:t>555</a:t>
            </a:r>
            <a:r>
              <a:rPr lang="zh-CN" altLang="en-US" dirty="0" smtClean="0">
                <a:solidFill>
                  <a:srgbClr val="000000"/>
                </a:solidFill>
                <a:latin typeface="微软雅黑" pitchFamily="34" charset="-122"/>
                <a:sym typeface="微软雅黑" pitchFamily="34" charset="-122"/>
              </a:rPr>
              <a:t>电路基本知识</a:t>
            </a:r>
            <a:endParaRPr lang="zh-CN" altLang="en-US" dirty="0">
              <a:solidFill>
                <a:srgbClr val="000000"/>
              </a:solidFill>
              <a:latin typeface="微软雅黑" pitchFamily="34" charset="-122"/>
              <a:sym typeface="微软雅黑" pitchFamily="34" charset="-122"/>
            </a:endParaRPr>
          </a:p>
        </p:txBody>
      </p:sp>
      <p:sp>
        <p:nvSpPr>
          <p:cNvPr id="20500" name="Text Box 35"/>
          <p:cNvSpPr>
            <a:spLocks noChangeArrowheads="1"/>
          </p:cNvSpPr>
          <p:nvPr/>
        </p:nvSpPr>
        <p:spPr bwMode="auto">
          <a:xfrm>
            <a:off x="3167849" y="5618165"/>
            <a:ext cx="185896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>
                <a:solidFill>
                  <a:srgbClr val="003366"/>
                </a:solidFill>
                <a:latin typeface="微软雅黑" pitchFamily="34" charset="-122"/>
                <a:sym typeface="微软雅黑" pitchFamily="34" charset="-122"/>
              </a:rPr>
              <a:t>60%</a:t>
            </a:r>
          </a:p>
          <a:p>
            <a:pPr algn="ctr"/>
            <a:r>
              <a:rPr lang="zh-CN" altLang="en-US" dirty="0" smtClean="0">
                <a:solidFill>
                  <a:srgbClr val="000000"/>
                </a:solidFill>
                <a:latin typeface="微软雅黑" pitchFamily="34" charset="-122"/>
                <a:sym typeface="微软雅黑" pitchFamily="34" charset="-122"/>
              </a:rPr>
              <a:t>精力充沛</a:t>
            </a:r>
            <a:endParaRPr lang="en-US" altLang="zh-CN" dirty="0" smtClean="0">
              <a:solidFill>
                <a:srgbClr val="000000"/>
              </a:solidFill>
              <a:latin typeface="微软雅黑" pitchFamily="34" charset="-122"/>
              <a:sym typeface="微软雅黑" pitchFamily="34" charset="-122"/>
            </a:endParaRPr>
          </a:p>
          <a:p>
            <a:pPr algn="ctr"/>
            <a:r>
              <a:rPr lang="zh-CN" altLang="en-US" dirty="0" smtClean="0">
                <a:solidFill>
                  <a:srgbClr val="000000"/>
                </a:solidFill>
                <a:latin typeface="微软雅黑" pitchFamily="34" charset="-122"/>
                <a:sym typeface="微软雅黑" pitchFamily="34" charset="-122"/>
              </a:rPr>
              <a:t>缺乏学习主动性</a:t>
            </a:r>
            <a:endParaRPr lang="zh-CN" altLang="en-US" dirty="0">
              <a:solidFill>
                <a:srgbClr val="000000"/>
              </a:solidFill>
              <a:latin typeface="微软雅黑" pitchFamily="34" charset="-122"/>
              <a:sym typeface="微软雅黑" pitchFamily="34" charset="-122"/>
            </a:endParaRPr>
          </a:p>
        </p:txBody>
      </p:sp>
      <p:sp>
        <p:nvSpPr>
          <p:cNvPr id="20501" name="Text Box 36"/>
          <p:cNvSpPr>
            <a:spLocks noChangeArrowheads="1"/>
          </p:cNvSpPr>
          <p:nvPr/>
        </p:nvSpPr>
        <p:spPr bwMode="auto">
          <a:xfrm>
            <a:off x="4845050" y="5597525"/>
            <a:ext cx="204787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altLang="zh-CN" dirty="0">
                <a:latin typeface="微软雅黑" pitchFamily="34" charset="-122"/>
                <a:sym typeface="微软雅黑" pitchFamily="34" charset="-122"/>
              </a:rPr>
              <a:t>70%</a:t>
            </a:r>
          </a:p>
          <a:p>
            <a:pPr algn="ctr"/>
            <a:r>
              <a:rPr lang="zh-CN" altLang="en-US" dirty="0" smtClean="0">
                <a:solidFill>
                  <a:srgbClr val="000000"/>
                </a:solidFill>
                <a:latin typeface="微软雅黑" pitchFamily="34" charset="-122"/>
                <a:sym typeface="微软雅黑" pitchFamily="34" charset="-122"/>
              </a:rPr>
              <a:t>会制作电路</a:t>
            </a:r>
            <a:endParaRPr lang="en-US" altLang="zh-CN" dirty="0" smtClean="0">
              <a:solidFill>
                <a:srgbClr val="000000"/>
              </a:solidFill>
              <a:latin typeface="微软雅黑" pitchFamily="34" charset="-122"/>
              <a:sym typeface="微软雅黑" pitchFamily="34" charset="-122"/>
            </a:endParaRPr>
          </a:p>
          <a:p>
            <a:pPr algn="ctr"/>
            <a:r>
              <a:rPr lang="zh-CN" altLang="en-US" dirty="0" smtClean="0">
                <a:solidFill>
                  <a:srgbClr val="000000"/>
                </a:solidFill>
                <a:latin typeface="微软雅黑" pitchFamily="34" charset="-122"/>
                <a:sym typeface="微软雅黑" pitchFamily="34" charset="-122"/>
              </a:rPr>
              <a:t>分析能力不强</a:t>
            </a:r>
            <a:endParaRPr lang="en-US" altLang="zh-CN" b="1" dirty="0">
              <a:solidFill>
                <a:srgbClr val="000000"/>
              </a:solidFill>
              <a:latin typeface="微软雅黑" pitchFamily="34" charset="-122"/>
              <a:sym typeface="微软雅黑" pitchFamily="34" charset="-122"/>
            </a:endParaRPr>
          </a:p>
        </p:txBody>
      </p:sp>
      <p:sp>
        <p:nvSpPr>
          <p:cNvPr id="20502" name="矩形 1" descr="捕获1"/>
          <p:cNvSpPr>
            <a:spLocks/>
          </p:cNvSpPr>
          <p:nvPr/>
        </p:nvSpPr>
        <p:spPr bwMode="auto">
          <a:xfrm>
            <a:off x="9685338" y="1214438"/>
            <a:ext cx="2070100" cy="1385887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/>
          <a:lstStyle/>
          <a:p>
            <a:pPr eaLnBrk="1" hangingPunct="1"/>
            <a:endParaRPr lang="zh-CN" altLang="zh-CN">
              <a:ea typeface="宋体" pitchFamily="2" charset="-122"/>
              <a:sym typeface="Arial" pitchFamily="34" charset="0"/>
            </a:endParaRPr>
          </a:p>
        </p:txBody>
      </p:sp>
      <p:sp>
        <p:nvSpPr>
          <p:cNvPr id="20503" name="矩形 45" descr="捕获1"/>
          <p:cNvSpPr>
            <a:spLocks/>
          </p:cNvSpPr>
          <p:nvPr/>
        </p:nvSpPr>
        <p:spPr bwMode="auto">
          <a:xfrm>
            <a:off x="9685338" y="3165475"/>
            <a:ext cx="2070100" cy="1385888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/>
          <a:lstStyle/>
          <a:p>
            <a:pPr eaLnBrk="1" hangingPunct="1"/>
            <a:endParaRPr lang="zh-CN" altLang="zh-CN">
              <a:ea typeface="宋体" pitchFamily="2" charset="-122"/>
              <a:sym typeface="Arial" pitchFamily="34" charset="0"/>
            </a:endParaRPr>
          </a:p>
        </p:txBody>
      </p:sp>
      <p:sp>
        <p:nvSpPr>
          <p:cNvPr id="20504" name="矩形 46" descr="捕获3"/>
          <p:cNvSpPr>
            <a:spLocks/>
          </p:cNvSpPr>
          <p:nvPr/>
        </p:nvSpPr>
        <p:spPr bwMode="auto">
          <a:xfrm>
            <a:off x="9685338" y="5108575"/>
            <a:ext cx="2070100" cy="1385888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/>
          <a:lstStyle/>
          <a:p>
            <a:pPr eaLnBrk="1" hangingPunct="1"/>
            <a:endParaRPr lang="zh-CN" altLang="zh-CN">
              <a:ea typeface="宋体" pitchFamily="2" charset="-122"/>
              <a:sym typeface="Arial" pitchFamily="34" charset="0"/>
            </a:endParaRPr>
          </a:p>
        </p:txBody>
      </p:sp>
      <p:sp>
        <p:nvSpPr>
          <p:cNvPr id="20505" name="矩形 1" descr="捕获2"/>
          <p:cNvSpPr>
            <a:spLocks/>
          </p:cNvSpPr>
          <p:nvPr/>
        </p:nvSpPr>
        <p:spPr bwMode="auto">
          <a:xfrm>
            <a:off x="7372350" y="1196975"/>
            <a:ext cx="2070100" cy="1385888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/>
          <a:lstStyle/>
          <a:p>
            <a:pPr eaLnBrk="1" hangingPunct="1"/>
            <a:endParaRPr lang="zh-CN" altLang="zh-CN">
              <a:ea typeface="宋体" pitchFamily="2" charset="-122"/>
              <a:sym typeface="Arial" pitchFamily="34" charset="0"/>
            </a:endParaRPr>
          </a:p>
        </p:txBody>
      </p:sp>
      <p:sp>
        <p:nvSpPr>
          <p:cNvPr id="20506" name="矩形 45" descr="捕获1"/>
          <p:cNvSpPr>
            <a:spLocks/>
          </p:cNvSpPr>
          <p:nvPr/>
        </p:nvSpPr>
        <p:spPr bwMode="auto">
          <a:xfrm>
            <a:off x="7372350" y="3149600"/>
            <a:ext cx="2070100" cy="1385888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/>
          <a:lstStyle/>
          <a:p>
            <a:pPr eaLnBrk="1" hangingPunct="1"/>
            <a:endParaRPr lang="zh-CN" altLang="zh-CN">
              <a:ea typeface="宋体" pitchFamily="2" charset="-122"/>
              <a:sym typeface="Arial" pitchFamily="34" charset="0"/>
            </a:endParaRPr>
          </a:p>
        </p:txBody>
      </p:sp>
      <p:sp>
        <p:nvSpPr>
          <p:cNvPr id="20507" name="矩形 46" descr="捕获3"/>
          <p:cNvSpPr>
            <a:spLocks/>
          </p:cNvSpPr>
          <p:nvPr/>
        </p:nvSpPr>
        <p:spPr bwMode="auto">
          <a:xfrm>
            <a:off x="7372350" y="5092700"/>
            <a:ext cx="2070100" cy="1385888"/>
          </a:xfrm>
          <a:prstGeom prst="rect">
            <a:avLst/>
          </a:prstGeom>
          <a:blipFill dpi="0" rotWithShape="1">
            <a:blip r:embed="rId7" cstate="print"/>
            <a:srcRect/>
            <a:stretch>
              <a:fillRect/>
            </a:stretch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/>
          <a:lstStyle/>
          <a:p>
            <a:pPr eaLnBrk="1" hangingPunct="1"/>
            <a:endParaRPr lang="zh-CN" altLang="zh-CN">
              <a:ea typeface="宋体" pitchFamily="2" charset="-122"/>
              <a:sym typeface="Arial" pitchFamily="34" charset="0"/>
            </a:endParaRPr>
          </a:p>
        </p:txBody>
      </p:sp>
      <p:sp>
        <p:nvSpPr>
          <p:cNvPr id="20508" name="矩形 1" descr="捕获2"/>
          <p:cNvSpPr>
            <a:spLocks/>
          </p:cNvSpPr>
          <p:nvPr/>
        </p:nvSpPr>
        <p:spPr bwMode="auto">
          <a:xfrm>
            <a:off x="5076825" y="1196975"/>
            <a:ext cx="2070100" cy="1385888"/>
          </a:xfrm>
          <a:prstGeom prst="rect">
            <a:avLst/>
          </a:prstGeom>
          <a:blipFill dpi="0" rotWithShape="1">
            <a:blip r:embed="rId8"/>
            <a:srcRect/>
            <a:stretch>
              <a:fillRect/>
            </a:stretch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/>
          <a:lstStyle/>
          <a:p>
            <a:pPr eaLnBrk="1" hangingPunct="1"/>
            <a:endParaRPr lang="zh-CN" altLang="zh-CN">
              <a:ea typeface="宋体" pitchFamily="2" charset="-122"/>
              <a:sym typeface="Arial" pitchFamily="34" charset="0"/>
            </a:endParaRPr>
          </a:p>
        </p:txBody>
      </p:sp>
      <p:sp>
        <p:nvSpPr>
          <p:cNvPr id="20509" name="矩形 45" descr="捕获1"/>
          <p:cNvSpPr>
            <a:spLocks/>
          </p:cNvSpPr>
          <p:nvPr/>
        </p:nvSpPr>
        <p:spPr bwMode="auto">
          <a:xfrm>
            <a:off x="5076825" y="3149600"/>
            <a:ext cx="2070100" cy="1385888"/>
          </a:xfrm>
          <a:prstGeom prst="rect">
            <a:avLst/>
          </a:prstGeom>
          <a:blipFill dpi="0" rotWithShape="1">
            <a:blip r:embed="rId9"/>
            <a:srcRect/>
            <a:stretch>
              <a:fillRect/>
            </a:stretch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/>
          <a:lstStyle/>
          <a:p>
            <a:pPr eaLnBrk="1" hangingPunct="1"/>
            <a:endParaRPr lang="zh-CN" altLang="zh-CN">
              <a:ea typeface="宋体" pitchFamily="2" charset="-122"/>
              <a:sym typeface="Arial" pitchFamily="34" charset="0"/>
            </a:endParaRPr>
          </a:p>
        </p:txBody>
      </p:sp>
      <p:sp>
        <p:nvSpPr>
          <p:cNvPr id="20510" name="矩形 46" descr="捕获2"/>
          <p:cNvSpPr>
            <a:spLocks/>
          </p:cNvSpPr>
          <p:nvPr/>
        </p:nvSpPr>
        <p:spPr bwMode="auto">
          <a:xfrm>
            <a:off x="5057775" y="5072074"/>
            <a:ext cx="2070100" cy="1385888"/>
          </a:xfrm>
          <a:prstGeom prst="rect">
            <a:avLst/>
          </a:prstGeom>
          <a:blipFill dpi="0" rotWithShape="1">
            <a:blip r:embed="rId10" cstate="print"/>
            <a:srcRect/>
            <a:stretch>
              <a:fillRect/>
            </a:stretch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/>
          <a:lstStyle/>
          <a:p>
            <a:pPr eaLnBrk="1" hangingPunct="1"/>
            <a:endParaRPr lang="zh-CN" altLang="zh-CN">
              <a:ea typeface="宋体" pitchFamily="2" charset="-122"/>
              <a:sym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98855 3.7037E-6 L -2.10095E-6 3.7037E-6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4942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1" dur="400" tmFilter="0,0; .5, 1; 1, 1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rAng="0" ptsTypes="">
                                      <p:cBhvr>
                                        <p:cTn id="23" dur="2000" fill="hold"/>
                                        <p:tgtEl>
                                          <p:spTgt spid="20502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rAng="0" ptsTypes="">
                                      <p:cBhvr>
                                        <p:cTn id="25" dur="2000" fill="hold"/>
                                        <p:tgtEl>
                                          <p:spTgt spid="2050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rAng="0" ptsTypes="">
                                      <p:cBhvr>
                                        <p:cTn id="27" dur="2000" fill="hold"/>
                                        <p:tgtEl>
                                          <p:spTgt spid="20505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rAng="0" ptsTypes="">
                                      <p:cBhvr>
                                        <p:cTn id="29" dur="2000" fill="hold"/>
                                        <p:tgtEl>
                                          <p:spTgt spid="2050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rAng="0" ptsTypes="">
                                      <p:cBhvr>
                                        <p:cTn id="31" dur="2000" fill="hold"/>
                                        <p:tgtEl>
                                          <p:spTgt spid="2050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rAng="0" ptsTypes="">
                                      <p:cBhvr>
                                        <p:cTn id="33" dur="2000" fill="hold"/>
                                        <p:tgtEl>
                                          <p:spTgt spid="2050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rAng="0" ptsTypes="">
                                      <p:cBhvr>
                                        <p:cTn id="35" dur="2000" fill="hold"/>
                                        <p:tgtEl>
                                          <p:spTgt spid="2051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rAng="0" ptsTypes="">
                                      <p:cBhvr>
                                        <p:cTn id="37" dur="2000" fill="hold"/>
                                        <p:tgtEl>
                                          <p:spTgt spid="2050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rAng="0" ptsTypes="">
                                      <p:cBhvr>
                                        <p:cTn id="39" dur="2000" fill="hold"/>
                                        <p:tgtEl>
                                          <p:spTgt spid="20504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3300"/>
                            </p:stCondLst>
                            <p:childTnLst>
                              <p:par>
                                <p:cTn id="4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3" dur="300"/>
                                        <p:tgtEl>
                                          <p:spTgt spid="20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6" dur="300"/>
                                        <p:tgtEl>
                                          <p:spTgt spid="20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9" dur="300"/>
                                        <p:tgtEl>
                                          <p:spTgt spid="20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5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3" dur="300"/>
                                        <p:tgtEl>
                                          <p:spTgt spid="20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6" dur="300"/>
                                        <p:tgtEl>
                                          <p:spTgt spid="20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9" dur="300"/>
                                        <p:tgtEl>
                                          <p:spTgt spid="20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4700"/>
                            </p:stCondLst>
                            <p:childTnLst>
                              <p:par>
                                <p:cTn id="6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3" dur="300"/>
                                        <p:tgtEl>
                                          <p:spTgt spid="20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6" dur="300"/>
                                        <p:tgtEl>
                                          <p:spTgt spid="20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9" dur="300"/>
                                        <p:tgtEl>
                                          <p:spTgt spid="20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5400"/>
                            </p:stCondLst>
                            <p:childTnLst>
                              <p:par>
                                <p:cTn id="7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3" dur="500"/>
                                        <p:tgtEl>
                                          <p:spTgt spid="20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6" dur="500"/>
                                        <p:tgtEl>
                                          <p:spTgt spid="20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59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0" dur="500"/>
                                        <p:tgtEl>
                                          <p:spTgt spid="20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3" dur="5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6" dur="5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9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64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64" presetClass="path" presetSubtype="0" ac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472 0.10393 L -1.27098E-6 2.22222E-6 " pathEditMode="relative" rAng="0" ptsTypes="AA">
                                      <p:cBhvr>
                                        <p:cTn id="94" dur="500" fill="hold"/>
                                        <p:tgtEl>
                                          <p:spTgt spid="20492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235" y="-5207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64" presetClass="path" presetSubtype="0" ac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472 0.10393 L -1.27098E-6 2.22222E-6 " pathEditMode="relative" rAng="0" ptsTypes="AA">
                                      <p:cBhvr>
                                        <p:cTn id="98" dur="500" fill="hold"/>
                                        <p:tgtEl>
                                          <p:spTgt spid="2049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235" y="-5207"/>
                                    </p:animMotion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64" presetClass="path" presetSubtype="0" ac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472 0.10393 L -1.27098E-6 2.22222E-6 " pathEditMode="relative" rAng="0" ptsTypes="AA">
                                      <p:cBhvr>
                                        <p:cTn id="102" dur="500" fill="hold"/>
                                        <p:tgtEl>
                                          <p:spTgt spid="20494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235" y="-5207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64" presetClass="path" presetSubtype="0" ac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472 0.10393 L -1.27098E-6 2.22222E-6 " pathEditMode="relative" rAng="0" ptsTypes="AA">
                                      <p:cBhvr>
                                        <p:cTn id="106" dur="500" fill="hold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235" y="-52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6900"/>
                            </p:stCondLst>
                            <p:childTnLst>
                              <p:par>
                                <p:cTn id="10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0" dur="300"/>
                                        <p:tgtEl>
                                          <p:spTgt spid="204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300" fill="hold"/>
                                        <p:tgtEl>
                                          <p:spTgt spid="204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300" fill="hold"/>
                                        <p:tgtEl>
                                          <p:spTgt spid="204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5" dur="300"/>
                                        <p:tgtEl>
                                          <p:spTgt spid="205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300" fill="hold"/>
                                        <p:tgtEl>
                                          <p:spTgt spid="205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300" fill="hold"/>
                                        <p:tgtEl>
                                          <p:spTgt spid="205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0" dur="300"/>
                                        <p:tgtEl>
                                          <p:spTgt spid="205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300" fill="hold"/>
                                        <p:tgtEl>
                                          <p:spTgt spid="205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300" fill="hold"/>
                                        <p:tgtEl>
                                          <p:spTgt spid="205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 nodeType="afterGroup">
                            <p:stCondLst>
                              <p:cond delay="7200"/>
                            </p:stCondLst>
                            <p:childTnLst>
                              <p:par>
                                <p:cTn id="1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6" dur="500"/>
                                        <p:tgtEl>
                                          <p:spTgt spid="20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9" dur="500"/>
                                        <p:tgtEl>
                                          <p:spTgt spid="20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2" dur="500"/>
                                        <p:tgtEl>
                                          <p:spTgt spid="20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 animBg="1"/>
      <p:bldP spid="20482" grpId="1" animBg="1"/>
      <p:bldP spid="20484" grpId="0" bldLvl="0" autoUpdateAnimBg="0"/>
      <p:bldP spid="20485" grpId="0" bldLvl="0" animBg="1" autoUpdateAnimBg="0"/>
      <p:bldP spid="20486" grpId="0" animBg="1"/>
      <p:bldP spid="20487" grpId="0" animBg="1"/>
      <p:bldP spid="20488" grpId="0" animBg="1"/>
      <p:bldP spid="20489" grpId="0" animBg="1"/>
      <p:bldP spid="20490" grpId="0" animBg="1"/>
      <p:bldP spid="20491" grpId="0" animBg="1"/>
      <p:bldP spid="20492" grpId="0" bldLvl="0" autoUpdateAnimBg="0"/>
      <p:bldP spid="20492" grpId="1" bldLvl="0" autoUpdateAnimBg="0"/>
      <p:bldP spid="20493" grpId="0" bldLvl="0" autoUpdateAnimBg="0"/>
      <p:bldP spid="20493" grpId="1" bldLvl="0" autoUpdateAnimBg="0"/>
      <p:bldP spid="20494" grpId="0" bldLvl="0" autoUpdateAnimBg="0"/>
      <p:bldP spid="20494" grpId="1" bldLvl="0" autoUpdateAnimBg="0"/>
      <p:bldP spid="20495" grpId="0" bldLvl="0" autoUpdateAnimBg="0"/>
      <p:bldP spid="20495" grpId="1" bldLvl="0" autoUpdateAnimBg="0"/>
      <p:bldP spid="20496" grpId="0" bldLvl="0" animBg="1" autoUpdateAnimBg="0"/>
      <p:bldP spid="20497" grpId="0" bldLvl="0" animBg="1" autoUpdateAnimBg="0"/>
      <p:bldP spid="20498" grpId="0" bldLvl="0" animBg="1" autoUpdateAnimBg="0"/>
      <p:bldP spid="20499" grpId="0" bldLvl="0" autoUpdateAnimBg="0"/>
      <p:bldP spid="20500" grpId="0" bldLvl="0" autoUpdateAnimBg="0"/>
      <p:bldP spid="20501" grpId="0" bldLvl="0" autoUpdateAnimBg="0"/>
      <p:bldP spid="20502" grpId="0" bldLvl="0" animBg="1" autoUpdateAnimBg="0"/>
      <p:bldP spid="20502" grpId="1" bldLvl="0" animBg="1" autoUpdateAnimBg="0"/>
      <p:bldP spid="20503" grpId="0" bldLvl="0" animBg="1" autoUpdateAnimBg="0"/>
      <p:bldP spid="20503" grpId="1" bldLvl="0" animBg="1" autoUpdateAnimBg="0"/>
      <p:bldP spid="20504" grpId="0" bldLvl="0" animBg="1" autoUpdateAnimBg="0"/>
      <p:bldP spid="20504" grpId="1" bldLvl="0" animBg="1" autoUpdateAnimBg="0"/>
      <p:bldP spid="20505" grpId="0" bldLvl="0" animBg="1" autoUpdateAnimBg="0"/>
      <p:bldP spid="20505" grpId="1" bldLvl="0" animBg="1" autoUpdateAnimBg="0"/>
      <p:bldP spid="20506" grpId="0" bldLvl="0" animBg="1" autoUpdateAnimBg="0"/>
      <p:bldP spid="20506" grpId="1" bldLvl="0" animBg="1" autoUpdateAnimBg="0"/>
      <p:bldP spid="20507" grpId="0" bldLvl="0" animBg="1" autoUpdateAnimBg="0"/>
      <p:bldP spid="20507" grpId="1" bldLvl="0" animBg="1" autoUpdateAnimBg="0"/>
      <p:bldP spid="20508" grpId="0" bldLvl="0" animBg="1" autoUpdateAnimBg="0"/>
      <p:bldP spid="20508" grpId="1" bldLvl="0" animBg="1" autoUpdateAnimBg="0"/>
      <p:bldP spid="20509" grpId="0" bldLvl="0" animBg="1" autoUpdateAnimBg="0"/>
      <p:bldP spid="20509" grpId="1" bldLvl="0" animBg="1" autoUpdateAnimBg="0"/>
      <p:bldP spid="20510" grpId="0" bldLvl="0" animBg="1" autoUpdateAnimBg="0"/>
      <p:bldP spid="20510" grpId="1" bldLvl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Freeform 6"/>
          <p:cNvSpPr>
            <a:spLocks noChangeArrowheads="1"/>
          </p:cNvSpPr>
          <p:nvPr/>
        </p:nvSpPr>
        <p:spPr bwMode="auto">
          <a:xfrm flipH="1">
            <a:off x="11930063" y="666750"/>
            <a:ext cx="266700" cy="6075363"/>
          </a:xfrm>
          <a:custGeom>
            <a:avLst/>
            <a:gdLst>
              <a:gd name="T0" fmla="*/ 114497 w 621232"/>
              <a:gd name="T1" fmla="*/ 0 h 2527151"/>
              <a:gd name="T2" fmla="*/ 0 w 621232"/>
              <a:gd name="T3" fmla="*/ 0 h 2527151"/>
              <a:gd name="T4" fmla="*/ 0 w 621232"/>
              <a:gd name="T5" fmla="*/ 14605394 h 2527151"/>
              <a:gd name="T6" fmla="*/ 114497 w 621232"/>
              <a:gd name="T7" fmla="*/ 14605394 h 2527151"/>
              <a:gd name="T8" fmla="*/ 114497 w 621232"/>
              <a:gd name="T9" fmla="*/ 0 h 2527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1232"/>
              <a:gd name="T16" fmla="*/ 0 h 2527151"/>
              <a:gd name="T17" fmla="*/ 621232 w 621232"/>
              <a:gd name="T18" fmla="*/ 2527151 h 2527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1232" h="2527151">
                <a:moveTo>
                  <a:pt x="621232" y="0"/>
                </a:moveTo>
                <a:lnTo>
                  <a:pt x="0" y="0"/>
                </a:lnTo>
                <a:lnTo>
                  <a:pt x="0" y="2527151"/>
                </a:lnTo>
                <a:lnTo>
                  <a:pt x="621232" y="2527151"/>
                </a:lnTo>
                <a:lnTo>
                  <a:pt x="621232" y="0"/>
                </a:lnTo>
                <a:close/>
              </a:path>
            </a:pathLst>
          </a:custGeom>
          <a:solidFill>
            <a:srgbClr val="003366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27651" name="Freeform 6"/>
          <p:cNvSpPr>
            <a:spLocks noChangeArrowheads="1"/>
          </p:cNvSpPr>
          <p:nvPr/>
        </p:nvSpPr>
        <p:spPr bwMode="auto">
          <a:xfrm flipH="1">
            <a:off x="0" y="666750"/>
            <a:ext cx="266700" cy="6075363"/>
          </a:xfrm>
          <a:custGeom>
            <a:avLst/>
            <a:gdLst>
              <a:gd name="T0" fmla="*/ 114497 w 621232"/>
              <a:gd name="T1" fmla="*/ 0 h 2527151"/>
              <a:gd name="T2" fmla="*/ 0 w 621232"/>
              <a:gd name="T3" fmla="*/ 0 h 2527151"/>
              <a:gd name="T4" fmla="*/ 0 w 621232"/>
              <a:gd name="T5" fmla="*/ 14605394 h 2527151"/>
              <a:gd name="T6" fmla="*/ 114497 w 621232"/>
              <a:gd name="T7" fmla="*/ 14605394 h 2527151"/>
              <a:gd name="T8" fmla="*/ 114497 w 621232"/>
              <a:gd name="T9" fmla="*/ 0 h 2527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1232"/>
              <a:gd name="T16" fmla="*/ 0 h 2527151"/>
              <a:gd name="T17" fmla="*/ 621232 w 621232"/>
              <a:gd name="T18" fmla="*/ 2527151 h 2527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1232" h="2527151">
                <a:moveTo>
                  <a:pt x="621232" y="0"/>
                </a:moveTo>
                <a:lnTo>
                  <a:pt x="0" y="0"/>
                </a:lnTo>
                <a:lnTo>
                  <a:pt x="0" y="2527151"/>
                </a:lnTo>
                <a:lnTo>
                  <a:pt x="621232" y="2527151"/>
                </a:lnTo>
                <a:lnTo>
                  <a:pt x="621232" y="0"/>
                </a:lnTo>
                <a:close/>
              </a:path>
            </a:pathLst>
          </a:cu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21508" name="TextBox 76"/>
          <p:cNvSpPr>
            <a:spLocks noChangeArrowheads="1"/>
          </p:cNvSpPr>
          <p:nvPr/>
        </p:nvSpPr>
        <p:spPr bwMode="auto">
          <a:xfrm>
            <a:off x="477838" y="158750"/>
            <a:ext cx="14017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CN" altLang="en-US" sz="2400">
                <a:solidFill>
                  <a:srgbClr val="000000"/>
                </a:solidFill>
                <a:latin typeface="微软雅黑" pitchFamily="34" charset="-122"/>
                <a:sym typeface="微软雅黑" pitchFamily="34" charset="-122"/>
              </a:rPr>
              <a:t>教学目标</a:t>
            </a:r>
          </a:p>
        </p:txBody>
      </p:sp>
      <p:sp>
        <p:nvSpPr>
          <p:cNvPr id="21509" name="矩形 3"/>
          <p:cNvSpPr>
            <a:spLocks/>
          </p:cNvSpPr>
          <p:nvPr/>
        </p:nvSpPr>
        <p:spPr bwMode="auto">
          <a:xfrm>
            <a:off x="0" y="238125"/>
            <a:ext cx="409575" cy="3333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/>
          <a:lstStyle/>
          <a:p>
            <a:pPr eaLnBrk="1" hangingPunct="1"/>
            <a:endParaRPr lang="zh-CN" altLang="zh-CN">
              <a:ea typeface="宋体" pitchFamily="2" charset="-122"/>
              <a:sym typeface="Arial" pitchFamily="34" charset="0"/>
            </a:endParaRPr>
          </a:p>
        </p:txBody>
      </p:sp>
      <p:sp>
        <p:nvSpPr>
          <p:cNvPr id="21510" name="Rectangle 5"/>
          <p:cNvSpPr>
            <a:spLocks noChangeArrowheads="1"/>
          </p:cNvSpPr>
          <p:nvPr/>
        </p:nvSpPr>
        <p:spPr bwMode="auto">
          <a:xfrm>
            <a:off x="361950" y="2173288"/>
            <a:ext cx="11493500" cy="25844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endParaRPr lang="zh-CN" altLang="zh-CN">
              <a:solidFill>
                <a:srgbClr val="C4261D"/>
              </a:solidFill>
              <a:ea typeface="宋体" pitchFamily="2" charset="-122"/>
              <a:sym typeface="Arial" pitchFamily="34" charset="0"/>
            </a:endParaRPr>
          </a:p>
        </p:txBody>
      </p:sp>
      <p:sp>
        <p:nvSpPr>
          <p:cNvPr id="21511" name="圆角矩形 7"/>
          <p:cNvSpPr>
            <a:spLocks/>
          </p:cNvSpPr>
          <p:nvPr/>
        </p:nvSpPr>
        <p:spPr bwMode="auto">
          <a:xfrm>
            <a:off x="1127125" y="2420938"/>
            <a:ext cx="3095625" cy="4032250"/>
          </a:xfrm>
          <a:prstGeom prst="roundRect">
            <a:avLst>
              <a:gd name="adj" fmla="val 4324"/>
            </a:avLst>
          </a:prstGeom>
          <a:solidFill>
            <a:srgbClr val="E6E5E5"/>
          </a:solidFill>
          <a:ln w="9525">
            <a:solidFill>
              <a:srgbClr val="003366"/>
            </a:solidFill>
            <a:round/>
            <a:headEnd/>
            <a:tailEnd/>
          </a:ln>
          <a:effectLst/>
        </p:spPr>
        <p:txBody>
          <a:bodyPr/>
          <a:lstStyle/>
          <a:p>
            <a:pPr eaLnBrk="1" hangingPunct="1"/>
            <a:endParaRPr lang="zh-CN" altLang="zh-CN">
              <a:ea typeface="宋体" pitchFamily="2" charset="-122"/>
              <a:sym typeface="Arial" pitchFamily="34" charset="0"/>
            </a:endParaRPr>
          </a:p>
        </p:txBody>
      </p:sp>
      <p:sp>
        <p:nvSpPr>
          <p:cNvPr id="21512" name="TextBox 26"/>
          <p:cNvSpPr>
            <a:spLocks noChangeArrowheads="1"/>
          </p:cNvSpPr>
          <p:nvPr/>
        </p:nvSpPr>
        <p:spPr bwMode="auto">
          <a:xfrm>
            <a:off x="1377950" y="3357563"/>
            <a:ext cx="2592388" cy="2492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indent="-342900">
              <a:lnSpc>
                <a:spcPct val="130000"/>
              </a:lnSpc>
              <a:defRPr/>
            </a:pPr>
            <a:r>
              <a:rPr lang="en-US" altLang="zh-CN" sz="2000" dirty="0" smtClean="0">
                <a:solidFill>
                  <a:srgbClr val="1C1C1C"/>
                </a:solidFill>
                <a:latin typeface="微软雅黑" pitchFamily="34" charset="-122"/>
              </a:rPr>
              <a:t>1. </a:t>
            </a:r>
            <a:r>
              <a:rPr lang="zh-CN" altLang="en-US" sz="2000" dirty="0" smtClean="0">
                <a:solidFill>
                  <a:srgbClr val="1C1C1C"/>
                </a:solidFill>
                <a:latin typeface="微软雅黑" pitchFamily="34" charset="-122"/>
              </a:rPr>
              <a:t>学会电路的制作。</a:t>
            </a:r>
            <a:endParaRPr lang="en-US" altLang="zh-CN" sz="2000" dirty="0" smtClean="0">
              <a:solidFill>
                <a:srgbClr val="1C1C1C"/>
              </a:solidFill>
              <a:latin typeface="微软雅黑" pitchFamily="34" charset="-122"/>
            </a:endParaRPr>
          </a:p>
          <a:p>
            <a:pPr>
              <a:lnSpc>
                <a:spcPct val="130000"/>
              </a:lnSpc>
              <a:defRPr/>
            </a:pPr>
            <a:r>
              <a:rPr lang="en-US" altLang="zh-CN" sz="2000" dirty="0" smtClean="0">
                <a:solidFill>
                  <a:srgbClr val="1C1C1C"/>
                </a:solidFill>
                <a:latin typeface="微软雅黑" pitchFamily="34" charset="-122"/>
              </a:rPr>
              <a:t>2. </a:t>
            </a:r>
            <a:r>
              <a:rPr lang="zh-CN" altLang="en-US" sz="2000" dirty="0" smtClean="0">
                <a:solidFill>
                  <a:srgbClr val="1C1C1C"/>
                </a:solidFill>
                <a:latin typeface="微软雅黑" pitchFamily="34" charset="-122"/>
              </a:rPr>
              <a:t>理解电路的工作原理。</a:t>
            </a:r>
            <a:endParaRPr lang="en-US" altLang="zh-CN" sz="2000" dirty="0" smtClean="0">
              <a:solidFill>
                <a:srgbClr val="1C1C1C"/>
              </a:solidFill>
              <a:latin typeface="微软雅黑" pitchFamily="34" charset="-122"/>
            </a:endParaRPr>
          </a:p>
          <a:p>
            <a:pPr>
              <a:lnSpc>
                <a:spcPct val="130000"/>
              </a:lnSpc>
              <a:defRPr/>
            </a:pPr>
            <a:r>
              <a:rPr lang="en-US" altLang="zh-CN" sz="2000" dirty="0" smtClean="0">
                <a:solidFill>
                  <a:srgbClr val="1C1C1C"/>
                </a:solidFill>
                <a:latin typeface="微软雅黑" pitchFamily="34" charset="-122"/>
              </a:rPr>
              <a:t>3. </a:t>
            </a:r>
            <a:r>
              <a:rPr lang="zh-CN" altLang="en-US" sz="2000" dirty="0" smtClean="0">
                <a:solidFill>
                  <a:srgbClr val="1C1C1C"/>
                </a:solidFill>
                <a:latin typeface="微软雅黑" pitchFamily="34" charset="-122"/>
              </a:rPr>
              <a:t>能应用“排故四步法”准确判断并排除电路故障。</a:t>
            </a:r>
            <a:endParaRPr lang="en-US" altLang="zh-CN" sz="2000" dirty="0" smtClean="0">
              <a:solidFill>
                <a:srgbClr val="1C1C1C"/>
              </a:solidFill>
              <a:latin typeface="微软雅黑" pitchFamily="34" charset="-122"/>
            </a:endParaRPr>
          </a:p>
        </p:txBody>
      </p:sp>
      <p:sp>
        <p:nvSpPr>
          <p:cNvPr id="21513" name="圆角矩形 41"/>
          <p:cNvSpPr>
            <a:spLocks/>
          </p:cNvSpPr>
          <p:nvPr/>
        </p:nvSpPr>
        <p:spPr bwMode="auto">
          <a:xfrm>
            <a:off x="4538663" y="2420938"/>
            <a:ext cx="3097212" cy="4032250"/>
          </a:xfrm>
          <a:prstGeom prst="roundRect">
            <a:avLst>
              <a:gd name="adj" fmla="val 4324"/>
            </a:avLst>
          </a:prstGeom>
          <a:solidFill>
            <a:srgbClr val="E6E5E5"/>
          </a:solidFill>
          <a:ln w="9525">
            <a:solidFill>
              <a:srgbClr val="003366"/>
            </a:solidFill>
            <a:round/>
            <a:headEnd/>
            <a:tailEnd/>
          </a:ln>
          <a:effectLst/>
        </p:spPr>
        <p:txBody>
          <a:bodyPr/>
          <a:lstStyle/>
          <a:p>
            <a:pPr eaLnBrk="1" hangingPunct="1"/>
            <a:endParaRPr lang="zh-CN" altLang="zh-CN">
              <a:ea typeface="宋体" pitchFamily="2" charset="-122"/>
              <a:sym typeface="Arial" pitchFamily="34" charset="0"/>
            </a:endParaRPr>
          </a:p>
        </p:txBody>
      </p:sp>
      <p:sp>
        <p:nvSpPr>
          <p:cNvPr id="21514" name="TextBox 46"/>
          <p:cNvSpPr>
            <a:spLocks noChangeArrowheads="1"/>
          </p:cNvSpPr>
          <p:nvPr/>
        </p:nvSpPr>
        <p:spPr bwMode="auto">
          <a:xfrm>
            <a:off x="4789488" y="3357563"/>
            <a:ext cx="2592387" cy="2492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000" dirty="0" smtClean="0">
                <a:solidFill>
                  <a:srgbClr val="1C1C1C"/>
                </a:solidFill>
                <a:latin typeface="微软雅黑" pitchFamily="34" charset="-122"/>
              </a:rPr>
              <a:t>1. </a:t>
            </a:r>
            <a:r>
              <a:rPr lang="zh-CN" altLang="en-US" sz="2000" dirty="0" smtClean="0">
                <a:solidFill>
                  <a:srgbClr val="1C1C1C"/>
                </a:solidFill>
                <a:latin typeface="微软雅黑" pitchFamily="34" charset="-122"/>
              </a:rPr>
              <a:t>通过电路的制作掌握电路制作的规范流程。</a:t>
            </a:r>
            <a:endParaRPr lang="en-US" altLang="zh-CN" sz="2000" dirty="0" smtClean="0">
              <a:solidFill>
                <a:srgbClr val="1C1C1C"/>
              </a:solidFill>
              <a:latin typeface="微软雅黑" pitchFamily="34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2000" dirty="0" smtClean="0">
                <a:solidFill>
                  <a:srgbClr val="1C1C1C"/>
                </a:solidFill>
                <a:latin typeface="微软雅黑" pitchFamily="34" charset="-122"/>
              </a:rPr>
              <a:t>2. </a:t>
            </a:r>
            <a:r>
              <a:rPr lang="zh-CN" altLang="en-US" sz="2000" dirty="0" smtClean="0">
                <a:solidFill>
                  <a:srgbClr val="1C1C1C"/>
                </a:solidFill>
                <a:latin typeface="微软雅黑" pitchFamily="34" charset="-122"/>
              </a:rPr>
              <a:t>通过电路的制作进一步提升</a:t>
            </a:r>
            <a:r>
              <a:rPr lang="en-US" altLang="en-US" sz="2000" dirty="0" smtClean="0">
                <a:solidFill>
                  <a:srgbClr val="1C1C1C"/>
                </a:solidFill>
                <a:latin typeface="微软雅黑" pitchFamily="34" charset="-122"/>
              </a:rPr>
              <a:t>555</a:t>
            </a:r>
            <a:r>
              <a:rPr lang="zh-CN" altLang="en-US" sz="2000" dirty="0" smtClean="0">
                <a:solidFill>
                  <a:srgbClr val="1C1C1C"/>
                </a:solidFill>
                <a:latin typeface="微软雅黑" pitchFamily="34" charset="-122"/>
              </a:rPr>
              <a:t>多谐振荡器应用能力。</a:t>
            </a:r>
          </a:p>
        </p:txBody>
      </p:sp>
      <p:sp>
        <p:nvSpPr>
          <p:cNvPr id="21515" name="圆角矩形 47"/>
          <p:cNvSpPr>
            <a:spLocks/>
          </p:cNvSpPr>
          <p:nvPr/>
        </p:nvSpPr>
        <p:spPr bwMode="auto">
          <a:xfrm>
            <a:off x="7950200" y="2420938"/>
            <a:ext cx="3097213" cy="4032250"/>
          </a:xfrm>
          <a:prstGeom prst="roundRect">
            <a:avLst>
              <a:gd name="adj" fmla="val 4324"/>
            </a:avLst>
          </a:prstGeom>
          <a:solidFill>
            <a:srgbClr val="E6E5E5"/>
          </a:solidFill>
          <a:ln w="9525">
            <a:solidFill>
              <a:srgbClr val="003366"/>
            </a:solidFill>
            <a:round/>
            <a:headEnd/>
            <a:tailEnd/>
          </a:ln>
          <a:effectLst/>
        </p:spPr>
        <p:txBody>
          <a:bodyPr/>
          <a:lstStyle/>
          <a:p>
            <a:pPr eaLnBrk="1" hangingPunct="1"/>
            <a:endParaRPr lang="zh-CN" altLang="zh-CN">
              <a:ea typeface="宋体" pitchFamily="2" charset="-122"/>
              <a:sym typeface="Arial" pitchFamily="34" charset="0"/>
            </a:endParaRPr>
          </a:p>
        </p:txBody>
      </p:sp>
      <p:sp>
        <p:nvSpPr>
          <p:cNvPr id="21516" name="TextBox 52"/>
          <p:cNvSpPr>
            <a:spLocks noChangeArrowheads="1"/>
          </p:cNvSpPr>
          <p:nvPr/>
        </p:nvSpPr>
        <p:spPr bwMode="auto">
          <a:xfrm>
            <a:off x="8201025" y="3357563"/>
            <a:ext cx="2592388" cy="1692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indent="457200" algn="just">
              <a:lnSpc>
                <a:spcPct val="130000"/>
              </a:lnSpc>
              <a:defRPr/>
            </a:pPr>
            <a:r>
              <a:rPr lang="zh-CN" altLang="en-US" sz="2000" dirty="0" smtClean="0">
                <a:solidFill>
                  <a:srgbClr val="1C1C1C"/>
                </a:solidFill>
                <a:latin typeface="微软雅黑" pitchFamily="34" charset="-122"/>
              </a:rPr>
              <a:t> 养成仔细观察、认真记录、规范操作和安全生产的职业习惯。</a:t>
            </a:r>
            <a:endParaRPr lang="zh-CN" altLang="zh-CN" sz="2000" dirty="0" smtClean="0">
              <a:solidFill>
                <a:srgbClr val="1C1C1C"/>
              </a:solidFill>
              <a:latin typeface="微软雅黑" pitchFamily="34" charset="-122"/>
            </a:endParaRPr>
          </a:p>
        </p:txBody>
      </p:sp>
      <p:sp>
        <p:nvSpPr>
          <p:cNvPr id="21517" name="椭圆 3"/>
          <p:cNvSpPr>
            <a:spLocks/>
          </p:cNvSpPr>
          <p:nvPr/>
        </p:nvSpPr>
        <p:spPr bwMode="auto">
          <a:xfrm>
            <a:off x="1812925" y="1435100"/>
            <a:ext cx="1722438" cy="1724025"/>
          </a:xfrm>
          <a:prstGeom prst="ellipse">
            <a:avLst/>
          </a:prstGeom>
          <a:solidFill>
            <a:srgbClr val="003366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eaLnBrk="1" hangingPunct="1"/>
            <a:endParaRPr lang="zh-CN" altLang="zh-CN">
              <a:ea typeface="宋体" pitchFamily="2" charset="-122"/>
              <a:sym typeface="Arial" pitchFamily="34" charset="0"/>
            </a:endParaRPr>
          </a:p>
        </p:txBody>
      </p:sp>
      <p:sp>
        <p:nvSpPr>
          <p:cNvPr id="21518" name="TextBox 18"/>
          <p:cNvSpPr>
            <a:spLocks noChangeArrowheads="1"/>
          </p:cNvSpPr>
          <p:nvPr/>
        </p:nvSpPr>
        <p:spPr bwMode="auto">
          <a:xfrm>
            <a:off x="1941513" y="2065338"/>
            <a:ext cx="141577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FFFFFF"/>
                </a:solidFill>
                <a:latin typeface="微软雅黑" pitchFamily="34" charset="-122"/>
                <a:sym typeface="微软雅黑" pitchFamily="34" charset="-122"/>
              </a:rPr>
              <a:t>知识技能</a:t>
            </a:r>
          </a:p>
        </p:txBody>
      </p:sp>
      <p:sp>
        <p:nvSpPr>
          <p:cNvPr id="21519" name="椭圆 42"/>
          <p:cNvSpPr>
            <a:spLocks/>
          </p:cNvSpPr>
          <p:nvPr/>
        </p:nvSpPr>
        <p:spPr bwMode="auto">
          <a:xfrm>
            <a:off x="5224463" y="1435100"/>
            <a:ext cx="1722437" cy="1724025"/>
          </a:xfrm>
          <a:prstGeom prst="ellipse">
            <a:avLst/>
          </a:prstGeom>
          <a:solidFill>
            <a:srgbClr val="003366"/>
          </a:solidFill>
          <a:ln w="9525">
            <a:solidFill>
              <a:srgbClr val="F8F8F8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CN" altLang="zh-CN">
              <a:solidFill>
                <a:srgbClr val="C4261D"/>
              </a:solidFill>
              <a:ea typeface="宋体" pitchFamily="2" charset="-122"/>
              <a:sym typeface="Arial" pitchFamily="34" charset="0"/>
            </a:endParaRPr>
          </a:p>
        </p:txBody>
      </p:sp>
      <p:sp>
        <p:nvSpPr>
          <p:cNvPr id="21520" name="TextBox 45"/>
          <p:cNvSpPr>
            <a:spLocks noChangeArrowheads="1"/>
          </p:cNvSpPr>
          <p:nvPr/>
        </p:nvSpPr>
        <p:spPr bwMode="auto">
          <a:xfrm>
            <a:off x="5353050" y="2065338"/>
            <a:ext cx="1403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rgbClr val="FFFFFF"/>
                </a:solidFill>
                <a:latin typeface="微软雅黑" pitchFamily="34" charset="-122"/>
                <a:sym typeface="微软雅黑" pitchFamily="34" charset="-122"/>
              </a:rPr>
              <a:t>过程方法</a:t>
            </a:r>
          </a:p>
        </p:txBody>
      </p:sp>
      <p:sp>
        <p:nvSpPr>
          <p:cNvPr id="21521" name="椭圆 48"/>
          <p:cNvSpPr>
            <a:spLocks/>
          </p:cNvSpPr>
          <p:nvPr/>
        </p:nvSpPr>
        <p:spPr bwMode="auto">
          <a:xfrm>
            <a:off x="8636000" y="1435100"/>
            <a:ext cx="1724025" cy="1724025"/>
          </a:xfrm>
          <a:prstGeom prst="ellipse">
            <a:avLst/>
          </a:prstGeom>
          <a:solidFill>
            <a:srgbClr val="003366"/>
          </a:solidFill>
          <a:ln w="9525">
            <a:solidFill>
              <a:srgbClr val="F8F8F8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CN" altLang="zh-CN">
              <a:solidFill>
                <a:srgbClr val="C4261D"/>
              </a:solidFill>
              <a:ea typeface="宋体" pitchFamily="2" charset="-122"/>
              <a:sym typeface="Arial" pitchFamily="34" charset="0"/>
            </a:endParaRPr>
          </a:p>
        </p:txBody>
      </p:sp>
      <p:sp>
        <p:nvSpPr>
          <p:cNvPr id="21522" name="TextBox 51"/>
          <p:cNvSpPr>
            <a:spLocks noChangeArrowheads="1"/>
          </p:cNvSpPr>
          <p:nvPr/>
        </p:nvSpPr>
        <p:spPr bwMode="auto">
          <a:xfrm>
            <a:off x="8766175" y="2065338"/>
            <a:ext cx="141577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FFFFFF"/>
                </a:solidFill>
                <a:latin typeface="微软雅黑" pitchFamily="34" charset="-122"/>
                <a:sym typeface="微软雅黑" pitchFamily="34" charset="-122"/>
              </a:rPr>
              <a:t>情感价值</a:t>
            </a:r>
          </a:p>
        </p:txBody>
      </p:sp>
      <p:grpSp>
        <p:nvGrpSpPr>
          <p:cNvPr id="21523" name="组合 14"/>
          <p:cNvGrpSpPr>
            <a:grpSpLocks/>
          </p:cNvGrpSpPr>
          <p:nvPr/>
        </p:nvGrpSpPr>
        <p:grpSpPr bwMode="auto">
          <a:xfrm>
            <a:off x="1806575" y="1520825"/>
            <a:ext cx="517525" cy="517525"/>
            <a:chOff x="0" y="0"/>
            <a:chExt cx="517088" cy="517088"/>
          </a:xfrm>
        </p:grpSpPr>
        <p:sp>
          <p:nvSpPr>
            <p:cNvPr id="27677" name="椭圆 5"/>
            <p:cNvSpPr>
              <a:spLocks/>
            </p:cNvSpPr>
            <p:nvPr/>
          </p:nvSpPr>
          <p:spPr bwMode="auto">
            <a:xfrm>
              <a:off x="0" y="0"/>
              <a:ext cx="517088" cy="517088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rgbClr val="F8F8F8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/>
              <a:endParaRPr lang="zh-CN" altLang="zh-CN">
                <a:ea typeface="宋体" pitchFamily="2" charset="-122"/>
                <a:sym typeface="Arial" pitchFamily="34" charset="0"/>
              </a:endParaRPr>
            </a:p>
          </p:txBody>
        </p:sp>
        <p:sp>
          <p:nvSpPr>
            <p:cNvPr id="27678" name="TextBox 8"/>
            <p:cNvSpPr>
              <a:spLocks noChangeArrowheads="1"/>
            </p:cNvSpPr>
            <p:nvPr/>
          </p:nvSpPr>
          <p:spPr bwMode="auto">
            <a:xfrm>
              <a:off x="75641" y="27711"/>
              <a:ext cx="36580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zh-CN" sz="2400">
                  <a:solidFill>
                    <a:schemeClr val="tx2"/>
                  </a:solidFill>
                  <a:latin typeface="微软雅黑" pitchFamily="34" charset="-122"/>
                  <a:sym typeface="微软雅黑" pitchFamily="34" charset="-122"/>
                </a:rPr>
                <a:t>1</a:t>
              </a:r>
              <a:endParaRPr lang="zh-CN" altLang="en-US" sz="2400">
                <a:solidFill>
                  <a:schemeClr val="tx2"/>
                </a:solidFill>
                <a:latin typeface="微软雅黑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21526" name="组合 40"/>
          <p:cNvGrpSpPr>
            <a:grpSpLocks/>
          </p:cNvGrpSpPr>
          <p:nvPr/>
        </p:nvGrpSpPr>
        <p:grpSpPr bwMode="auto">
          <a:xfrm>
            <a:off x="5197475" y="1520825"/>
            <a:ext cx="515938" cy="517525"/>
            <a:chOff x="0" y="0"/>
            <a:chExt cx="517088" cy="517088"/>
          </a:xfrm>
        </p:grpSpPr>
        <p:sp>
          <p:nvSpPr>
            <p:cNvPr id="27675" name="椭圆 54"/>
            <p:cNvSpPr>
              <a:spLocks/>
            </p:cNvSpPr>
            <p:nvPr/>
          </p:nvSpPr>
          <p:spPr bwMode="auto">
            <a:xfrm>
              <a:off x="0" y="0"/>
              <a:ext cx="517088" cy="517088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rgbClr val="F8F8F8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/>
              <a:endParaRPr lang="zh-CN" altLang="zh-CN">
                <a:ea typeface="宋体" pitchFamily="2" charset="-122"/>
                <a:sym typeface="Arial" pitchFamily="34" charset="0"/>
              </a:endParaRPr>
            </a:p>
          </p:txBody>
        </p:sp>
        <p:sp>
          <p:nvSpPr>
            <p:cNvPr id="27676" name="TextBox 57"/>
            <p:cNvSpPr>
              <a:spLocks noChangeArrowheads="1"/>
            </p:cNvSpPr>
            <p:nvPr/>
          </p:nvSpPr>
          <p:spPr bwMode="auto">
            <a:xfrm>
              <a:off x="75641" y="27711"/>
              <a:ext cx="36580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zh-CN" sz="2400">
                  <a:solidFill>
                    <a:schemeClr val="tx2"/>
                  </a:solidFill>
                  <a:latin typeface="微软雅黑" pitchFamily="34" charset="-122"/>
                  <a:sym typeface="微软雅黑" pitchFamily="34" charset="-122"/>
                </a:rPr>
                <a:t>2</a:t>
              </a:r>
              <a:endParaRPr lang="zh-CN" altLang="en-US" sz="2400">
                <a:solidFill>
                  <a:schemeClr val="tx2"/>
                </a:solidFill>
                <a:latin typeface="微软雅黑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21529" name="组合 58"/>
          <p:cNvGrpSpPr>
            <a:grpSpLocks/>
          </p:cNvGrpSpPr>
          <p:nvPr/>
        </p:nvGrpSpPr>
        <p:grpSpPr bwMode="auto">
          <a:xfrm>
            <a:off x="8602663" y="1520825"/>
            <a:ext cx="515937" cy="517525"/>
            <a:chOff x="0" y="0"/>
            <a:chExt cx="517088" cy="517088"/>
          </a:xfrm>
        </p:grpSpPr>
        <p:sp>
          <p:nvSpPr>
            <p:cNvPr id="27673" name="椭圆 59"/>
            <p:cNvSpPr>
              <a:spLocks/>
            </p:cNvSpPr>
            <p:nvPr/>
          </p:nvSpPr>
          <p:spPr bwMode="auto">
            <a:xfrm>
              <a:off x="0" y="0"/>
              <a:ext cx="517088" cy="517088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rgbClr val="F8F8F8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/>
              <a:endParaRPr lang="zh-CN" altLang="zh-CN">
                <a:ea typeface="宋体" pitchFamily="2" charset="-122"/>
                <a:sym typeface="Arial" pitchFamily="34" charset="0"/>
              </a:endParaRPr>
            </a:p>
          </p:txBody>
        </p:sp>
        <p:sp>
          <p:nvSpPr>
            <p:cNvPr id="27674" name="TextBox 60"/>
            <p:cNvSpPr>
              <a:spLocks noChangeArrowheads="1"/>
            </p:cNvSpPr>
            <p:nvPr/>
          </p:nvSpPr>
          <p:spPr bwMode="auto">
            <a:xfrm>
              <a:off x="75641" y="27711"/>
              <a:ext cx="36580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zh-CN" sz="2400">
                  <a:solidFill>
                    <a:schemeClr val="tx2"/>
                  </a:solidFill>
                  <a:latin typeface="微软雅黑" pitchFamily="34" charset="-122"/>
                  <a:sym typeface="微软雅黑" pitchFamily="34" charset="-122"/>
                </a:rPr>
                <a:t>3</a:t>
              </a:r>
              <a:endParaRPr lang="zh-CN" altLang="en-US" sz="2400">
                <a:solidFill>
                  <a:schemeClr val="tx2"/>
                </a:solidFill>
                <a:latin typeface="微软雅黑" pitchFamily="34" charset="-122"/>
                <a:sym typeface="微软雅黑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98855 3.7037E-6 L -2.10095E-6 3.7037E-6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4942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1" dur="400" tmFilter="0,0; .5, 1; 1, 1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82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5" dur="5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32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15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5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5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5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5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5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2820"/>
                            </p:stCondLst>
                            <p:childTnLst>
                              <p:par>
                                <p:cTn id="52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5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>
                                      <p:cBhvr>
                                        <p:cTn id="56" dur="1000"/>
                                        <p:tgtEl>
                                          <p:spTgt spid="21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6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>
                                      <p:cBhvr>
                                        <p:cTn id="61" dur="1000"/>
                                        <p:tgtEl>
                                          <p:spTgt spid="21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6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>
                                      <p:cBhvr>
                                        <p:cTn id="66" dur="1000"/>
                                        <p:tgtEl>
                                          <p:spTgt spid="21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7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>
                                      <p:cBhvr>
                                        <p:cTn id="71" dur="1000"/>
                                        <p:tgtEl>
                                          <p:spTgt spid="21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7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2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>
                                      <p:cBhvr>
                                        <p:cTn id="76" dur="1000"/>
                                        <p:tgtEl>
                                          <p:spTgt spid="21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8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1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>
                                      <p:cBhvr>
                                        <p:cTn id="81" dur="1000"/>
                                        <p:tgtEl>
                                          <p:spTgt spid="21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4420"/>
                            </p:stCondLst>
                            <p:childTnLst>
                              <p:par>
                                <p:cTn id="8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5" dur="600"/>
                                        <p:tgtEl>
                                          <p:spTgt spid="21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" presetClass="path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17 -0.01134 C 0.02823 -0.05833 0.07181 -0.05764 0.09926 -0.00787 C 0.12644 0.04051 0.12696 0.11898 0.1003 0.16644 C 0.07337 0.21343 0.02966 0.21227 0.00234 0.16343 C -0.02498 0.11412 -0.0255 0.03611 0.00117 -0.01134 Z " pathEditMode="relative" rAng="-2147483648" ptsTypes="fffff">
                                      <p:cBhvr>
                                        <p:cTn id="87" dur="1000" fill="hold"/>
                                        <p:tgtEl>
                                          <p:spTgt spid="2152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4956" y="8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5420"/>
                            </p:stCondLst>
                            <p:childTnLst>
                              <p:par>
                                <p:cTn id="8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path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17 -0.01134 C 0.02823 -0.05833 0.07181 -0.05764 0.09926 -0.00787 C 0.12644 0.04051 0.12696 0.11898 0.1003 0.16644 C 0.07337 0.21343 0.02966 0.21227 0.00234 0.16343 C -0.02498 0.11412 -0.0255 0.03611 0.00117 -0.01134 Z " pathEditMode="relative" rAng="-2147483648" ptsTypes="fffff">
                                      <p:cBhvr>
                                        <p:cTn id="92" dur="1000" fill="hold"/>
                                        <p:tgtEl>
                                          <p:spTgt spid="2152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4956" y="8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6420"/>
                            </p:stCondLst>
                            <p:childTnLst>
                              <p:par>
                                <p:cTn id="9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path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17 -0.01134 C 0.02823 -0.05833 0.07181 -0.05764 0.09926 -0.00787 C 0.12644 0.04051 0.12696 0.11898 0.1003 0.16644 C 0.07337 0.21343 0.02966 0.21227 0.00234 0.16343 C -0.02498 0.11412 -0.0255 0.03611 0.00117 -0.01134 Z " pathEditMode="relative" rAng="-2147483648" ptsTypes="fffff">
                                      <p:cBhvr>
                                        <p:cTn id="97" dur="1000" fill="hold"/>
                                        <p:tgtEl>
                                          <p:spTgt spid="2152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4956" y="8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 animBg="1"/>
      <p:bldP spid="21506" grpId="1" animBg="1"/>
      <p:bldP spid="21508" grpId="0" bldLvl="0" autoUpdateAnimBg="0"/>
      <p:bldP spid="21509" grpId="0" bldLvl="0" animBg="1" autoUpdateAnimBg="0"/>
      <p:bldP spid="21510" grpId="0" bldLvl="0" animBg="1" autoUpdateAnimBg="0"/>
      <p:bldP spid="21511" grpId="0" bldLvl="0" animBg="1" autoUpdateAnimBg="0"/>
      <p:bldP spid="21512" grpId="0" bldLvl="0" autoUpdateAnimBg="0"/>
      <p:bldP spid="21513" grpId="0" bldLvl="0" animBg="1" autoUpdateAnimBg="0"/>
      <p:bldP spid="21514" grpId="0" bldLvl="0" autoUpdateAnimBg="0"/>
      <p:bldP spid="21515" grpId="0" bldLvl="0" animBg="1" autoUpdateAnimBg="0"/>
      <p:bldP spid="21516" grpId="0" bldLvl="0" autoUpdateAnimBg="0"/>
      <p:bldP spid="21517" grpId="0" bldLvl="0" animBg="1" autoUpdateAnimBg="0"/>
      <p:bldP spid="21518" grpId="0" bldLvl="0" autoUpdateAnimBg="0"/>
      <p:bldP spid="21519" grpId="0" bldLvl="0" animBg="1" autoUpdateAnimBg="0"/>
      <p:bldP spid="21520" grpId="0" bldLvl="0" autoUpdateAnimBg="0"/>
      <p:bldP spid="21521" grpId="0" bldLvl="0" animBg="1" autoUpdateAnimBg="0"/>
      <p:bldP spid="21522" grpId="0" bldLvl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Freeform 6"/>
          <p:cNvSpPr>
            <a:spLocks noChangeArrowheads="1"/>
          </p:cNvSpPr>
          <p:nvPr/>
        </p:nvSpPr>
        <p:spPr bwMode="auto">
          <a:xfrm flipH="1">
            <a:off x="11930063" y="666750"/>
            <a:ext cx="266700" cy="6075363"/>
          </a:xfrm>
          <a:custGeom>
            <a:avLst/>
            <a:gdLst>
              <a:gd name="T0" fmla="*/ 114497 w 621232"/>
              <a:gd name="T1" fmla="*/ 0 h 2527151"/>
              <a:gd name="T2" fmla="*/ 0 w 621232"/>
              <a:gd name="T3" fmla="*/ 0 h 2527151"/>
              <a:gd name="T4" fmla="*/ 0 w 621232"/>
              <a:gd name="T5" fmla="*/ 14605394 h 2527151"/>
              <a:gd name="T6" fmla="*/ 114497 w 621232"/>
              <a:gd name="T7" fmla="*/ 14605394 h 2527151"/>
              <a:gd name="T8" fmla="*/ 114497 w 621232"/>
              <a:gd name="T9" fmla="*/ 0 h 2527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1232"/>
              <a:gd name="T16" fmla="*/ 0 h 2527151"/>
              <a:gd name="T17" fmla="*/ 621232 w 621232"/>
              <a:gd name="T18" fmla="*/ 2527151 h 2527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1232" h="2527151">
                <a:moveTo>
                  <a:pt x="621232" y="0"/>
                </a:moveTo>
                <a:lnTo>
                  <a:pt x="0" y="0"/>
                </a:lnTo>
                <a:lnTo>
                  <a:pt x="0" y="2527151"/>
                </a:lnTo>
                <a:lnTo>
                  <a:pt x="621232" y="2527151"/>
                </a:lnTo>
                <a:lnTo>
                  <a:pt x="621232" y="0"/>
                </a:lnTo>
                <a:close/>
              </a:path>
            </a:pathLst>
          </a:custGeom>
          <a:solidFill>
            <a:srgbClr val="003366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28675" name="Freeform 6"/>
          <p:cNvSpPr>
            <a:spLocks noChangeArrowheads="1"/>
          </p:cNvSpPr>
          <p:nvPr/>
        </p:nvSpPr>
        <p:spPr bwMode="auto">
          <a:xfrm flipH="1">
            <a:off x="0" y="666750"/>
            <a:ext cx="266700" cy="6075363"/>
          </a:xfrm>
          <a:custGeom>
            <a:avLst/>
            <a:gdLst>
              <a:gd name="T0" fmla="*/ 114497 w 621232"/>
              <a:gd name="T1" fmla="*/ 0 h 2527151"/>
              <a:gd name="T2" fmla="*/ 0 w 621232"/>
              <a:gd name="T3" fmla="*/ 0 h 2527151"/>
              <a:gd name="T4" fmla="*/ 0 w 621232"/>
              <a:gd name="T5" fmla="*/ 14605394 h 2527151"/>
              <a:gd name="T6" fmla="*/ 114497 w 621232"/>
              <a:gd name="T7" fmla="*/ 14605394 h 2527151"/>
              <a:gd name="T8" fmla="*/ 114497 w 621232"/>
              <a:gd name="T9" fmla="*/ 0 h 2527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1232"/>
              <a:gd name="T16" fmla="*/ 0 h 2527151"/>
              <a:gd name="T17" fmla="*/ 621232 w 621232"/>
              <a:gd name="T18" fmla="*/ 2527151 h 2527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1232" h="2527151">
                <a:moveTo>
                  <a:pt x="621232" y="0"/>
                </a:moveTo>
                <a:lnTo>
                  <a:pt x="0" y="0"/>
                </a:lnTo>
                <a:lnTo>
                  <a:pt x="0" y="2527151"/>
                </a:lnTo>
                <a:lnTo>
                  <a:pt x="621232" y="2527151"/>
                </a:lnTo>
                <a:lnTo>
                  <a:pt x="621232" y="0"/>
                </a:lnTo>
                <a:close/>
              </a:path>
            </a:pathLst>
          </a:cu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22532" name="TextBox 76"/>
          <p:cNvSpPr>
            <a:spLocks noChangeArrowheads="1"/>
          </p:cNvSpPr>
          <p:nvPr/>
        </p:nvSpPr>
        <p:spPr bwMode="auto">
          <a:xfrm>
            <a:off x="477838" y="158750"/>
            <a:ext cx="14017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CN" altLang="en-US" sz="2400">
                <a:solidFill>
                  <a:srgbClr val="000000"/>
                </a:solidFill>
                <a:latin typeface="微软雅黑" pitchFamily="34" charset="-122"/>
                <a:sym typeface="微软雅黑" pitchFamily="34" charset="-122"/>
              </a:rPr>
              <a:t>重点难点</a:t>
            </a:r>
          </a:p>
        </p:txBody>
      </p:sp>
      <p:sp>
        <p:nvSpPr>
          <p:cNvPr id="22533" name="矩形 3"/>
          <p:cNvSpPr>
            <a:spLocks/>
          </p:cNvSpPr>
          <p:nvPr/>
        </p:nvSpPr>
        <p:spPr bwMode="auto">
          <a:xfrm>
            <a:off x="0" y="238125"/>
            <a:ext cx="409575" cy="3333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/>
          <a:lstStyle/>
          <a:p>
            <a:pPr eaLnBrk="1" hangingPunct="1"/>
            <a:endParaRPr lang="zh-CN" altLang="zh-CN">
              <a:ea typeface="宋体" pitchFamily="2" charset="-122"/>
              <a:sym typeface="Arial" pitchFamily="34" charset="0"/>
            </a:endParaRPr>
          </a:p>
        </p:txBody>
      </p:sp>
      <p:sp>
        <p:nvSpPr>
          <p:cNvPr id="22535" name="Freeform 6"/>
          <p:cNvSpPr>
            <a:spLocks noChangeArrowheads="1"/>
          </p:cNvSpPr>
          <p:nvPr/>
        </p:nvSpPr>
        <p:spPr bwMode="auto">
          <a:xfrm>
            <a:off x="1883539" y="1087459"/>
            <a:ext cx="3249613" cy="5413375"/>
          </a:xfrm>
          <a:custGeom>
            <a:avLst/>
            <a:gdLst>
              <a:gd name="T0" fmla="*/ 2147483646 w 3132"/>
              <a:gd name="T1" fmla="*/ 2147483646 h 5219"/>
              <a:gd name="T2" fmla="*/ 2147483646 w 3132"/>
              <a:gd name="T3" fmla="*/ 2147483646 h 5219"/>
              <a:gd name="T4" fmla="*/ 2147483646 w 3132"/>
              <a:gd name="T5" fmla="*/ 2147483646 h 5219"/>
              <a:gd name="T6" fmla="*/ 2147483646 w 3132"/>
              <a:gd name="T7" fmla="*/ 2147483646 h 5219"/>
              <a:gd name="T8" fmla="*/ 2147483646 w 3132"/>
              <a:gd name="T9" fmla="*/ 2147483646 h 5219"/>
              <a:gd name="T10" fmla="*/ 2147483646 w 3132"/>
              <a:gd name="T11" fmla="*/ 2147483646 h 5219"/>
              <a:gd name="T12" fmla="*/ 2147483646 w 3132"/>
              <a:gd name="T13" fmla="*/ 2147483646 h 5219"/>
              <a:gd name="T14" fmla="*/ 2147483646 w 3132"/>
              <a:gd name="T15" fmla="*/ 2147483646 h 5219"/>
              <a:gd name="T16" fmla="*/ 2147483646 w 3132"/>
              <a:gd name="T17" fmla="*/ 2147483646 h 5219"/>
              <a:gd name="T18" fmla="*/ 2147483646 w 3132"/>
              <a:gd name="T19" fmla="*/ 2147483646 h 5219"/>
              <a:gd name="T20" fmla="*/ 2147483646 w 3132"/>
              <a:gd name="T21" fmla="*/ 2147483646 h 5219"/>
              <a:gd name="T22" fmla="*/ 2147483646 w 3132"/>
              <a:gd name="T23" fmla="*/ 2147483646 h 5219"/>
              <a:gd name="T24" fmla="*/ 2147483646 w 3132"/>
              <a:gd name="T25" fmla="*/ 2147483646 h 5219"/>
              <a:gd name="T26" fmla="*/ 2147483646 w 3132"/>
              <a:gd name="T27" fmla="*/ 2147483646 h 5219"/>
              <a:gd name="T28" fmla="*/ 2147483646 w 3132"/>
              <a:gd name="T29" fmla="*/ 2147483646 h 5219"/>
              <a:gd name="T30" fmla="*/ 2147483646 w 3132"/>
              <a:gd name="T31" fmla="*/ 2147483646 h 5219"/>
              <a:gd name="T32" fmla="*/ 2147483646 w 3132"/>
              <a:gd name="T33" fmla="*/ 2147483646 h 5219"/>
              <a:gd name="T34" fmla="*/ 2147483646 w 3132"/>
              <a:gd name="T35" fmla="*/ 2147483646 h 5219"/>
              <a:gd name="T36" fmla="*/ 2147483646 w 3132"/>
              <a:gd name="T37" fmla="*/ 2147483646 h 5219"/>
              <a:gd name="T38" fmla="*/ 2147483646 w 3132"/>
              <a:gd name="T39" fmla="*/ 2147483646 h 5219"/>
              <a:gd name="T40" fmla="*/ 2147483646 w 3132"/>
              <a:gd name="T41" fmla="*/ 2147483646 h 5219"/>
              <a:gd name="T42" fmla="*/ 2147483646 w 3132"/>
              <a:gd name="T43" fmla="*/ 2147483646 h 5219"/>
              <a:gd name="T44" fmla="*/ 2147483646 w 3132"/>
              <a:gd name="T45" fmla="*/ 2147483646 h 5219"/>
              <a:gd name="T46" fmla="*/ 2147483646 w 3132"/>
              <a:gd name="T47" fmla="*/ 2147483646 h 5219"/>
              <a:gd name="T48" fmla="*/ 2147483646 w 3132"/>
              <a:gd name="T49" fmla="*/ 2147483646 h 5219"/>
              <a:gd name="T50" fmla="*/ 2147483646 w 3132"/>
              <a:gd name="T51" fmla="*/ 2147483646 h 5219"/>
              <a:gd name="T52" fmla="*/ 2147483646 w 3132"/>
              <a:gd name="T53" fmla="*/ 2147483646 h 5219"/>
              <a:gd name="T54" fmla="*/ 2147483646 w 3132"/>
              <a:gd name="T55" fmla="*/ 2147483646 h 5219"/>
              <a:gd name="T56" fmla="*/ 2147483646 w 3132"/>
              <a:gd name="T57" fmla="*/ 2147483646 h 5219"/>
              <a:gd name="T58" fmla="*/ 2147483646 w 3132"/>
              <a:gd name="T59" fmla="*/ 2147483646 h 5219"/>
              <a:gd name="T60" fmla="*/ 2147483646 w 3132"/>
              <a:gd name="T61" fmla="*/ 2147483646 h 5219"/>
              <a:gd name="T62" fmla="*/ 2147483646 w 3132"/>
              <a:gd name="T63" fmla="*/ 2147483646 h 5219"/>
              <a:gd name="T64" fmla="*/ 2147483646 w 3132"/>
              <a:gd name="T65" fmla="*/ 2147483646 h 5219"/>
              <a:gd name="T66" fmla="*/ 2147483646 w 3132"/>
              <a:gd name="T67" fmla="*/ 2147483646 h 5219"/>
              <a:gd name="T68" fmla="*/ 2147483646 w 3132"/>
              <a:gd name="T69" fmla="*/ 2147483646 h 5219"/>
              <a:gd name="T70" fmla="*/ 2147483646 w 3132"/>
              <a:gd name="T71" fmla="*/ 2147483646 h 5219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3132"/>
              <a:gd name="T109" fmla="*/ 0 h 5219"/>
              <a:gd name="T110" fmla="*/ 3132 w 3132"/>
              <a:gd name="T111" fmla="*/ 5219 h 5219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3132" h="5219">
                <a:moveTo>
                  <a:pt x="1805" y="23"/>
                </a:moveTo>
                <a:cubicBezTo>
                  <a:pt x="2506" y="125"/>
                  <a:pt x="3107" y="716"/>
                  <a:pt x="3128" y="1484"/>
                </a:cubicBezTo>
                <a:cubicBezTo>
                  <a:pt x="3132" y="1790"/>
                  <a:pt x="3040" y="2037"/>
                  <a:pt x="2929" y="2249"/>
                </a:cubicBezTo>
                <a:cubicBezTo>
                  <a:pt x="2829" y="2400"/>
                  <a:pt x="2701" y="2656"/>
                  <a:pt x="2624" y="2789"/>
                </a:cubicBezTo>
                <a:cubicBezTo>
                  <a:pt x="2491" y="3023"/>
                  <a:pt x="2449" y="3204"/>
                  <a:pt x="2435" y="3416"/>
                </a:cubicBezTo>
                <a:cubicBezTo>
                  <a:pt x="2435" y="3574"/>
                  <a:pt x="2395" y="3708"/>
                  <a:pt x="2280" y="3797"/>
                </a:cubicBezTo>
                <a:cubicBezTo>
                  <a:pt x="2209" y="3842"/>
                  <a:pt x="2175" y="3898"/>
                  <a:pt x="2216" y="3957"/>
                </a:cubicBezTo>
                <a:cubicBezTo>
                  <a:pt x="2256" y="3998"/>
                  <a:pt x="2270" y="4037"/>
                  <a:pt x="2229" y="4072"/>
                </a:cubicBezTo>
                <a:cubicBezTo>
                  <a:pt x="2176" y="4109"/>
                  <a:pt x="2197" y="4138"/>
                  <a:pt x="2234" y="4166"/>
                </a:cubicBezTo>
                <a:cubicBezTo>
                  <a:pt x="2288" y="4207"/>
                  <a:pt x="2270" y="4233"/>
                  <a:pt x="2226" y="4254"/>
                </a:cubicBezTo>
                <a:cubicBezTo>
                  <a:pt x="2163" y="4278"/>
                  <a:pt x="2168" y="4319"/>
                  <a:pt x="2230" y="4346"/>
                </a:cubicBezTo>
                <a:cubicBezTo>
                  <a:pt x="2306" y="4376"/>
                  <a:pt x="2298" y="4406"/>
                  <a:pt x="2233" y="4435"/>
                </a:cubicBezTo>
                <a:cubicBezTo>
                  <a:pt x="2160" y="4461"/>
                  <a:pt x="2176" y="4491"/>
                  <a:pt x="2234" y="4522"/>
                </a:cubicBezTo>
                <a:cubicBezTo>
                  <a:pt x="2293" y="4555"/>
                  <a:pt x="2280" y="4587"/>
                  <a:pt x="2228" y="4620"/>
                </a:cubicBezTo>
                <a:cubicBezTo>
                  <a:pt x="2173" y="4652"/>
                  <a:pt x="2188" y="4676"/>
                  <a:pt x="2217" y="4698"/>
                </a:cubicBezTo>
                <a:cubicBezTo>
                  <a:pt x="2266" y="4737"/>
                  <a:pt x="2231" y="4782"/>
                  <a:pt x="2194" y="4820"/>
                </a:cubicBezTo>
                <a:cubicBezTo>
                  <a:pt x="2066" y="4955"/>
                  <a:pt x="1935" y="5073"/>
                  <a:pt x="1802" y="5178"/>
                </a:cubicBezTo>
                <a:cubicBezTo>
                  <a:pt x="1693" y="5216"/>
                  <a:pt x="1465" y="5219"/>
                  <a:pt x="1330" y="5178"/>
                </a:cubicBezTo>
                <a:cubicBezTo>
                  <a:pt x="1197" y="5073"/>
                  <a:pt x="1066" y="4955"/>
                  <a:pt x="938" y="4820"/>
                </a:cubicBezTo>
                <a:cubicBezTo>
                  <a:pt x="901" y="4782"/>
                  <a:pt x="866" y="4737"/>
                  <a:pt x="915" y="4698"/>
                </a:cubicBezTo>
                <a:cubicBezTo>
                  <a:pt x="944" y="4676"/>
                  <a:pt x="959" y="4652"/>
                  <a:pt x="905" y="4620"/>
                </a:cubicBezTo>
                <a:cubicBezTo>
                  <a:pt x="852" y="4587"/>
                  <a:pt x="839" y="4555"/>
                  <a:pt x="898" y="4522"/>
                </a:cubicBezTo>
                <a:cubicBezTo>
                  <a:pt x="956" y="4491"/>
                  <a:pt x="973" y="4461"/>
                  <a:pt x="899" y="4435"/>
                </a:cubicBezTo>
                <a:cubicBezTo>
                  <a:pt x="834" y="4406"/>
                  <a:pt x="826" y="4376"/>
                  <a:pt x="902" y="4346"/>
                </a:cubicBezTo>
                <a:cubicBezTo>
                  <a:pt x="964" y="4319"/>
                  <a:pt x="969" y="4278"/>
                  <a:pt x="906" y="4254"/>
                </a:cubicBezTo>
                <a:cubicBezTo>
                  <a:pt x="862" y="4233"/>
                  <a:pt x="845" y="4207"/>
                  <a:pt x="898" y="4166"/>
                </a:cubicBezTo>
                <a:cubicBezTo>
                  <a:pt x="935" y="4138"/>
                  <a:pt x="956" y="4109"/>
                  <a:pt x="903" y="4072"/>
                </a:cubicBezTo>
                <a:cubicBezTo>
                  <a:pt x="862" y="4037"/>
                  <a:pt x="877" y="3998"/>
                  <a:pt x="916" y="3957"/>
                </a:cubicBezTo>
                <a:cubicBezTo>
                  <a:pt x="957" y="3898"/>
                  <a:pt x="923" y="3842"/>
                  <a:pt x="852" y="3797"/>
                </a:cubicBezTo>
                <a:cubicBezTo>
                  <a:pt x="737" y="3708"/>
                  <a:pt x="697" y="3574"/>
                  <a:pt x="697" y="3416"/>
                </a:cubicBezTo>
                <a:cubicBezTo>
                  <a:pt x="683" y="3204"/>
                  <a:pt x="641" y="3023"/>
                  <a:pt x="508" y="2789"/>
                </a:cubicBezTo>
                <a:cubicBezTo>
                  <a:pt x="431" y="2656"/>
                  <a:pt x="303" y="2400"/>
                  <a:pt x="203" y="2249"/>
                </a:cubicBezTo>
                <a:cubicBezTo>
                  <a:pt x="92" y="2037"/>
                  <a:pt x="0" y="1790"/>
                  <a:pt x="4" y="1484"/>
                </a:cubicBezTo>
                <a:cubicBezTo>
                  <a:pt x="25" y="702"/>
                  <a:pt x="649" y="103"/>
                  <a:pt x="1366" y="18"/>
                </a:cubicBezTo>
                <a:cubicBezTo>
                  <a:pt x="1502" y="3"/>
                  <a:pt x="1665" y="0"/>
                  <a:pt x="1805" y="22"/>
                </a:cubicBezTo>
                <a:lnTo>
                  <a:pt x="1805" y="23"/>
                </a:lnTo>
                <a:close/>
              </a:path>
            </a:pathLst>
          </a:custGeom>
          <a:solidFill>
            <a:srgbClr val="003366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22537" name="TextBox 9"/>
          <p:cNvSpPr>
            <a:spLocks noChangeArrowheads="1"/>
          </p:cNvSpPr>
          <p:nvPr/>
        </p:nvSpPr>
        <p:spPr bwMode="auto">
          <a:xfrm>
            <a:off x="2691473" y="2197121"/>
            <a:ext cx="162095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rgbClr val="FFFFFF"/>
                </a:solidFill>
                <a:latin typeface="微软雅黑" pitchFamily="34" charset="-122"/>
                <a:sym typeface="微软雅黑" pitchFamily="34" charset="-122"/>
              </a:rPr>
              <a:t>教学重点</a:t>
            </a:r>
            <a:endParaRPr lang="zh-CN" altLang="en-US" sz="2800" b="1" dirty="0">
              <a:solidFill>
                <a:srgbClr val="FFFFFF"/>
              </a:solidFill>
              <a:latin typeface="微软雅黑" pitchFamily="34" charset="-122"/>
              <a:sym typeface="微软雅黑" pitchFamily="34" charset="-122"/>
            </a:endParaRPr>
          </a:p>
        </p:txBody>
      </p:sp>
      <p:sp>
        <p:nvSpPr>
          <p:cNvPr id="22538" name="TextBox 10"/>
          <p:cNvSpPr>
            <a:spLocks noChangeArrowheads="1"/>
          </p:cNvSpPr>
          <p:nvPr/>
        </p:nvSpPr>
        <p:spPr bwMode="auto">
          <a:xfrm>
            <a:off x="2383605" y="2982934"/>
            <a:ext cx="2259012" cy="961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FFFFFF"/>
                </a:solidFill>
                <a:latin typeface="微软雅黑" pitchFamily="34" charset="-122"/>
                <a:sym typeface="微软雅黑" pitchFamily="34" charset="-122"/>
              </a:rPr>
              <a:t>叮</a:t>
            </a:r>
            <a:r>
              <a:rPr lang="en-US" altLang="zh-CN" sz="2000" b="1" dirty="0" smtClean="0">
                <a:solidFill>
                  <a:srgbClr val="FFFFFF"/>
                </a:solidFill>
                <a:latin typeface="微软雅黑" pitchFamily="34" charset="-122"/>
                <a:sym typeface="微软雅黑" pitchFamily="34" charset="-122"/>
              </a:rPr>
              <a:t>—</a:t>
            </a:r>
            <a:r>
              <a:rPr lang="zh-CN" altLang="en-US" sz="2000" b="1" dirty="0" smtClean="0">
                <a:solidFill>
                  <a:srgbClr val="FFFFFF"/>
                </a:solidFill>
                <a:latin typeface="微软雅黑" pitchFamily="34" charset="-122"/>
                <a:sym typeface="微软雅黑" pitchFamily="34" charset="-122"/>
              </a:rPr>
              <a:t>咚门铃</a:t>
            </a:r>
            <a:endParaRPr lang="en-US" altLang="zh-CN" sz="2000" b="1" dirty="0" smtClean="0">
              <a:solidFill>
                <a:srgbClr val="FFFFFF"/>
              </a:solidFill>
              <a:latin typeface="微软雅黑" pitchFamily="34" charset="-122"/>
              <a:sym typeface="微软雅黑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FFFFFF"/>
                </a:solidFill>
                <a:latin typeface="微软雅黑" pitchFamily="34" charset="-122"/>
                <a:sym typeface="微软雅黑" pitchFamily="34" charset="-122"/>
              </a:rPr>
              <a:t>电路的制作</a:t>
            </a:r>
            <a:endParaRPr lang="zh-CN" altLang="en-US" sz="2000" b="1" dirty="0">
              <a:solidFill>
                <a:srgbClr val="FFFFFF"/>
              </a:solidFill>
              <a:latin typeface="微软雅黑" pitchFamily="34" charset="-122"/>
              <a:sym typeface="微软雅黑" pitchFamily="34" charset="-122"/>
            </a:endParaRPr>
          </a:p>
        </p:txBody>
      </p:sp>
      <p:sp>
        <p:nvSpPr>
          <p:cNvPr id="22544" name="Freeform 8"/>
          <p:cNvSpPr>
            <a:spLocks noEditPoints="1" noChangeArrowheads="1"/>
          </p:cNvSpPr>
          <p:nvPr/>
        </p:nvSpPr>
        <p:spPr bwMode="auto">
          <a:xfrm>
            <a:off x="3245614" y="4402159"/>
            <a:ext cx="527050" cy="663575"/>
          </a:xfrm>
          <a:custGeom>
            <a:avLst/>
            <a:gdLst>
              <a:gd name="T0" fmla="*/ 2147483646 w 734"/>
              <a:gd name="T1" fmla="*/ 2147483646 h 993"/>
              <a:gd name="T2" fmla="*/ 2147483646 w 734"/>
              <a:gd name="T3" fmla="*/ 2147483646 h 993"/>
              <a:gd name="T4" fmla="*/ 2147483646 w 734"/>
              <a:gd name="T5" fmla="*/ 2147483646 h 993"/>
              <a:gd name="T6" fmla="*/ 2147483646 w 734"/>
              <a:gd name="T7" fmla="*/ 2147483646 h 993"/>
              <a:gd name="T8" fmla="*/ 2147483646 w 734"/>
              <a:gd name="T9" fmla="*/ 2147483646 h 993"/>
              <a:gd name="T10" fmla="*/ 2147483646 w 734"/>
              <a:gd name="T11" fmla="*/ 2147483646 h 993"/>
              <a:gd name="T12" fmla="*/ 2147483646 w 734"/>
              <a:gd name="T13" fmla="*/ 2147483646 h 993"/>
              <a:gd name="T14" fmla="*/ 2147483646 w 734"/>
              <a:gd name="T15" fmla="*/ 2147483646 h 993"/>
              <a:gd name="T16" fmla="*/ 2147483646 w 734"/>
              <a:gd name="T17" fmla="*/ 2147483646 h 993"/>
              <a:gd name="T18" fmla="*/ 2147483646 w 734"/>
              <a:gd name="T19" fmla="*/ 2147483646 h 993"/>
              <a:gd name="T20" fmla="*/ 2147483646 w 734"/>
              <a:gd name="T21" fmla="*/ 2147483646 h 993"/>
              <a:gd name="T22" fmla="*/ 2147483646 w 734"/>
              <a:gd name="T23" fmla="*/ 0 h 993"/>
              <a:gd name="T24" fmla="*/ 2147483646 w 734"/>
              <a:gd name="T25" fmla="*/ 2147483646 h 993"/>
              <a:gd name="T26" fmla="*/ 2147483646 w 734"/>
              <a:gd name="T27" fmla="*/ 2147483646 h 993"/>
              <a:gd name="T28" fmla="*/ 2147483646 w 734"/>
              <a:gd name="T29" fmla="*/ 2147483646 h 993"/>
              <a:gd name="T30" fmla="*/ 2147483646 w 734"/>
              <a:gd name="T31" fmla="*/ 2147483646 h 993"/>
              <a:gd name="T32" fmla="*/ 2147483646 w 734"/>
              <a:gd name="T33" fmla="*/ 0 h 993"/>
              <a:gd name="T34" fmla="*/ 2147483646 w 734"/>
              <a:gd name="T35" fmla="*/ 2147483646 h 993"/>
              <a:gd name="T36" fmla="*/ 0 w 734"/>
              <a:gd name="T37" fmla="*/ 2147483646 h 993"/>
              <a:gd name="T38" fmla="*/ 2147483646 w 734"/>
              <a:gd name="T39" fmla="*/ 2147483646 h 993"/>
              <a:gd name="T40" fmla="*/ 2147483646 w 734"/>
              <a:gd name="T41" fmla="*/ 2147483646 h 993"/>
              <a:gd name="T42" fmla="*/ 2147483646 w 734"/>
              <a:gd name="T43" fmla="*/ 2147483646 h 993"/>
              <a:gd name="T44" fmla="*/ 2147483646 w 734"/>
              <a:gd name="T45" fmla="*/ 2147483646 h 993"/>
              <a:gd name="T46" fmla="*/ 2147483646 w 734"/>
              <a:gd name="T47" fmla="*/ 2147483646 h 993"/>
              <a:gd name="T48" fmla="*/ 2147483646 w 734"/>
              <a:gd name="T49" fmla="*/ 2147483646 h 993"/>
              <a:gd name="T50" fmla="*/ 2147483646 w 734"/>
              <a:gd name="T51" fmla="*/ 2147483646 h 993"/>
              <a:gd name="T52" fmla="*/ 2147483646 w 734"/>
              <a:gd name="T53" fmla="*/ 2147483646 h 993"/>
              <a:gd name="T54" fmla="*/ 2147483646 w 734"/>
              <a:gd name="T55" fmla="*/ 2147483646 h 993"/>
              <a:gd name="T56" fmla="*/ 2147483646 w 734"/>
              <a:gd name="T57" fmla="*/ 2147483646 h 993"/>
              <a:gd name="T58" fmla="*/ 2147483646 w 734"/>
              <a:gd name="T59" fmla="*/ 2147483646 h 993"/>
              <a:gd name="T60" fmla="*/ 2147483646 w 734"/>
              <a:gd name="T61" fmla="*/ 2147483646 h 993"/>
              <a:gd name="T62" fmla="*/ 2147483646 w 734"/>
              <a:gd name="T63" fmla="*/ 2147483646 h 993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734"/>
              <a:gd name="T97" fmla="*/ 0 h 993"/>
              <a:gd name="T98" fmla="*/ 734 w 734"/>
              <a:gd name="T99" fmla="*/ 993 h 993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734" h="993">
                <a:moveTo>
                  <a:pt x="656" y="906"/>
                </a:moveTo>
                <a:lnTo>
                  <a:pt x="79" y="906"/>
                </a:lnTo>
                <a:lnTo>
                  <a:pt x="79" y="153"/>
                </a:lnTo>
                <a:lnTo>
                  <a:pt x="124" y="153"/>
                </a:lnTo>
                <a:lnTo>
                  <a:pt x="124" y="179"/>
                </a:lnTo>
                <a:cubicBezTo>
                  <a:pt x="124" y="201"/>
                  <a:pt x="141" y="218"/>
                  <a:pt x="162" y="218"/>
                </a:cubicBezTo>
                <a:cubicBezTo>
                  <a:pt x="183" y="218"/>
                  <a:pt x="201" y="201"/>
                  <a:pt x="201" y="179"/>
                </a:cubicBezTo>
                <a:lnTo>
                  <a:pt x="201" y="153"/>
                </a:lnTo>
                <a:lnTo>
                  <a:pt x="328" y="153"/>
                </a:lnTo>
                <a:lnTo>
                  <a:pt x="328" y="179"/>
                </a:lnTo>
                <a:cubicBezTo>
                  <a:pt x="328" y="201"/>
                  <a:pt x="345" y="218"/>
                  <a:pt x="366" y="218"/>
                </a:cubicBezTo>
                <a:cubicBezTo>
                  <a:pt x="388" y="218"/>
                  <a:pt x="405" y="201"/>
                  <a:pt x="405" y="179"/>
                </a:cubicBezTo>
                <a:lnTo>
                  <a:pt x="405" y="153"/>
                </a:lnTo>
                <a:lnTo>
                  <a:pt x="533" y="153"/>
                </a:lnTo>
                <a:lnTo>
                  <a:pt x="533" y="179"/>
                </a:lnTo>
                <a:cubicBezTo>
                  <a:pt x="533" y="201"/>
                  <a:pt x="550" y="218"/>
                  <a:pt x="572" y="218"/>
                </a:cubicBezTo>
                <a:cubicBezTo>
                  <a:pt x="593" y="218"/>
                  <a:pt x="610" y="201"/>
                  <a:pt x="610" y="179"/>
                </a:cubicBezTo>
                <a:lnTo>
                  <a:pt x="610" y="153"/>
                </a:lnTo>
                <a:lnTo>
                  <a:pt x="656" y="153"/>
                </a:lnTo>
                <a:lnTo>
                  <a:pt x="656" y="906"/>
                </a:lnTo>
                <a:close/>
                <a:moveTo>
                  <a:pt x="655" y="67"/>
                </a:moveTo>
                <a:lnTo>
                  <a:pt x="610" y="67"/>
                </a:lnTo>
                <a:lnTo>
                  <a:pt x="610" y="38"/>
                </a:lnTo>
                <a:cubicBezTo>
                  <a:pt x="610" y="17"/>
                  <a:pt x="593" y="0"/>
                  <a:pt x="572" y="0"/>
                </a:cubicBezTo>
                <a:cubicBezTo>
                  <a:pt x="550" y="0"/>
                  <a:pt x="533" y="17"/>
                  <a:pt x="533" y="38"/>
                </a:cubicBezTo>
                <a:lnTo>
                  <a:pt x="533" y="67"/>
                </a:lnTo>
                <a:lnTo>
                  <a:pt x="405" y="67"/>
                </a:lnTo>
                <a:lnTo>
                  <a:pt x="405" y="38"/>
                </a:lnTo>
                <a:cubicBezTo>
                  <a:pt x="405" y="17"/>
                  <a:pt x="388" y="0"/>
                  <a:pt x="366" y="0"/>
                </a:cubicBezTo>
                <a:cubicBezTo>
                  <a:pt x="345" y="0"/>
                  <a:pt x="328" y="17"/>
                  <a:pt x="328" y="38"/>
                </a:cubicBezTo>
                <a:lnTo>
                  <a:pt x="328" y="67"/>
                </a:lnTo>
                <a:lnTo>
                  <a:pt x="201" y="67"/>
                </a:lnTo>
                <a:lnTo>
                  <a:pt x="201" y="38"/>
                </a:lnTo>
                <a:cubicBezTo>
                  <a:pt x="201" y="17"/>
                  <a:pt x="183" y="0"/>
                  <a:pt x="162" y="0"/>
                </a:cubicBezTo>
                <a:cubicBezTo>
                  <a:pt x="141" y="0"/>
                  <a:pt x="124" y="17"/>
                  <a:pt x="124" y="38"/>
                </a:cubicBezTo>
                <a:lnTo>
                  <a:pt x="124" y="67"/>
                </a:lnTo>
                <a:lnTo>
                  <a:pt x="80" y="67"/>
                </a:lnTo>
                <a:cubicBezTo>
                  <a:pt x="36" y="67"/>
                  <a:pt x="0" y="103"/>
                  <a:pt x="0" y="147"/>
                </a:cubicBezTo>
                <a:lnTo>
                  <a:pt x="0" y="913"/>
                </a:lnTo>
                <a:cubicBezTo>
                  <a:pt x="0" y="957"/>
                  <a:pt x="36" y="993"/>
                  <a:pt x="80" y="993"/>
                </a:cubicBezTo>
                <a:lnTo>
                  <a:pt x="655" y="993"/>
                </a:lnTo>
                <a:cubicBezTo>
                  <a:pt x="699" y="993"/>
                  <a:pt x="734" y="957"/>
                  <a:pt x="734" y="913"/>
                </a:cubicBezTo>
                <a:lnTo>
                  <a:pt x="734" y="147"/>
                </a:lnTo>
                <a:cubicBezTo>
                  <a:pt x="734" y="103"/>
                  <a:pt x="699" y="67"/>
                  <a:pt x="655" y="67"/>
                </a:cubicBezTo>
                <a:close/>
                <a:moveTo>
                  <a:pt x="161" y="371"/>
                </a:moveTo>
                <a:lnTo>
                  <a:pt x="573" y="371"/>
                </a:lnTo>
                <a:lnTo>
                  <a:pt x="573" y="317"/>
                </a:lnTo>
                <a:lnTo>
                  <a:pt x="161" y="317"/>
                </a:lnTo>
                <a:lnTo>
                  <a:pt x="161" y="371"/>
                </a:lnTo>
                <a:close/>
                <a:moveTo>
                  <a:pt x="161" y="512"/>
                </a:moveTo>
                <a:lnTo>
                  <a:pt x="573" y="512"/>
                </a:lnTo>
                <a:lnTo>
                  <a:pt x="573" y="458"/>
                </a:lnTo>
                <a:lnTo>
                  <a:pt x="161" y="458"/>
                </a:lnTo>
                <a:lnTo>
                  <a:pt x="161" y="512"/>
                </a:lnTo>
                <a:close/>
                <a:moveTo>
                  <a:pt x="161" y="653"/>
                </a:moveTo>
                <a:lnTo>
                  <a:pt x="573" y="653"/>
                </a:lnTo>
                <a:lnTo>
                  <a:pt x="573" y="599"/>
                </a:lnTo>
                <a:lnTo>
                  <a:pt x="161" y="599"/>
                </a:lnTo>
                <a:lnTo>
                  <a:pt x="161" y="653"/>
                </a:lnTo>
                <a:close/>
                <a:moveTo>
                  <a:pt x="161" y="794"/>
                </a:moveTo>
                <a:lnTo>
                  <a:pt x="573" y="794"/>
                </a:lnTo>
                <a:lnTo>
                  <a:pt x="573" y="740"/>
                </a:lnTo>
                <a:lnTo>
                  <a:pt x="161" y="740"/>
                </a:lnTo>
                <a:lnTo>
                  <a:pt x="161" y="794"/>
                </a:lnTo>
                <a:close/>
              </a:path>
            </a:pathLst>
          </a:custGeom>
          <a:solidFill>
            <a:srgbClr val="F8F8F8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26" name="Freeform 6"/>
          <p:cNvSpPr>
            <a:spLocks noChangeArrowheads="1"/>
          </p:cNvSpPr>
          <p:nvPr/>
        </p:nvSpPr>
        <p:spPr bwMode="auto">
          <a:xfrm>
            <a:off x="7135048" y="1071546"/>
            <a:ext cx="3249613" cy="5413375"/>
          </a:xfrm>
          <a:custGeom>
            <a:avLst/>
            <a:gdLst>
              <a:gd name="T0" fmla="*/ 2147483646 w 3132"/>
              <a:gd name="T1" fmla="*/ 2147483646 h 5219"/>
              <a:gd name="T2" fmla="*/ 2147483646 w 3132"/>
              <a:gd name="T3" fmla="*/ 2147483646 h 5219"/>
              <a:gd name="T4" fmla="*/ 2147483646 w 3132"/>
              <a:gd name="T5" fmla="*/ 2147483646 h 5219"/>
              <a:gd name="T6" fmla="*/ 2147483646 w 3132"/>
              <a:gd name="T7" fmla="*/ 2147483646 h 5219"/>
              <a:gd name="T8" fmla="*/ 2147483646 w 3132"/>
              <a:gd name="T9" fmla="*/ 2147483646 h 5219"/>
              <a:gd name="T10" fmla="*/ 2147483646 w 3132"/>
              <a:gd name="T11" fmla="*/ 2147483646 h 5219"/>
              <a:gd name="T12" fmla="*/ 2147483646 w 3132"/>
              <a:gd name="T13" fmla="*/ 2147483646 h 5219"/>
              <a:gd name="T14" fmla="*/ 2147483646 w 3132"/>
              <a:gd name="T15" fmla="*/ 2147483646 h 5219"/>
              <a:gd name="T16" fmla="*/ 2147483646 w 3132"/>
              <a:gd name="T17" fmla="*/ 2147483646 h 5219"/>
              <a:gd name="T18" fmla="*/ 2147483646 w 3132"/>
              <a:gd name="T19" fmla="*/ 2147483646 h 5219"/>
              <a:gd name="T20" fmla="*/ 2147483646 w 3132"/>
              <a:gd name="T21" fmla="*/ 2147483646 h 5219"/>
              <a:gd name="T22" fmla="*/ 2147483646 w 3132"/>
              <a:gd name="T23" fmla="*/ 2147483646 h 5219"/>
              <a:gd name="T24" fmla="*/ 2147483646 w 3132"/>
              <a:gd name="T25" fmla="*/ 2147483646 h 5219"/>
              <a:gd name="T26" fmla="*/ 2147483646 w 3132"/>
              <a:gd name="T27" fmla="*/ 2147483646 h 5219"/>
              <a:gd name="T28" fmla="*/ 2147483646 w 3132"/>
              <a:gd name="T29" fmla="*/ 2147483646 h 5219"/>
              <a:gd name="T30" fmla="*/ 2147483646 w 3132"/>
              <a:gd name="T31" fmla="*/ 2147483646 h 5219"/>
              <a:gd name="T32" fmla="*/ 2147483646 w 3132"/>
              <a:gd name="T33" fmla="*/ 2147483646 h 5219"/>
              <a:gd name="T34" fmla="*/ 2147483646 w 3132"/>
              <a:gd name="T35" fmla="*/ 2147483646 h 5219"/>
              <a:gd name="T36" fmla="*/ 2147483646 w 3132"/>
              <a:gd name="T37" fmla="*/ 2147483646 h 5219"/>
              <a:gd name="T38" fmla="*/ 2147483646 w 3132"/>
              <a:gd name="T39" fmla="*/ 2147483646 h 5219"/>
              <a:gd name="T40" fmla="*/ 2147483646 w 3132"/>
              <a:gd name="T41" fmla="*/ 2147483646 h 5219"/>
              <a:gd name="T42" fmla="*/ 2147483646 w 3132"/>
              <a:gd name="T43" fmla="*/ 2147483646 h 5219"/>
              <a:gd name="T44" fmla="*/ 2147483646 w 3132"/>
              <a:gd name="T45" fmla="*/ 2147483646 h 5219"/>
              <a:gd name="T46" fmla="*/ 2147483646 w 3132"/>
              <a:gd name="T47" fmla="*/ 2147483646 h 5219"/>
              <a:gd name="T48" fmla="*/ 2147483646 w 3132"/>
              <a:gd name="T49" fmla="*/ 2147483646 h 5219"/>
              <a:gd name="T50" fmla="*/ 2147483646 w 3132"/>
              <a:gd name="T51" fmla="*/ 2147483646 h 5219"/>
              <a:gd name="T52" fmla="*/ 2147483646 w 3132"/>
              <a:gd name="T53" fmla="*/ 2147483646 h 5219"/>
              <a:gd name="T54" fmla="*/ 2147483646 w 3132"/>
              <a:gd name="T55" fmla="*/ 2147483646 h 5219"/>
              <a:gd name="T56" fmla="*/ 2147483646 w 3132"/>
              <a:gd name="T57" fmla="*/ 2147483646 h 5219"/>
              <a:gd name="T58" fmla="*/ 2147483646 w 3132"/>
              <a:gd name="T59" fmla="*/ 2147483646 h 5219"/>
              <a:gd name="T60" fmla="*/ 2147483646 w 3132"/>
              <a:gd name="T61" fmla="*/ 2147483646 h 5219"/>
              <a:gd name="T62" fmla="*/ 2147483646 w 3132"/>
              <a:gd name="T63" fmla="*/ 2147483646 h 5219"/>
              <a:gd name="T64" fmla="*/ 2147483646 w 3132"/>
              <a:gd name="T65" fmla="*/ 2147483646 h 5219"/>
              <a:gd name="T66" fmla="*/ 2147483646 w 3132"/>
              <a:gd name="T67" fmla="*/ 2147483646 h 5219"/>
              <a:gd name="T68" fmla="*/ 2147483646 w 3132"/>
              <a:gd name="T69" fmla="*/ 2147483646 h 5219"/>
              <a:gd name="T70" fmla="*/ 2147483646 w 3132"/>
              <a:gd name="T71" fmla="*/ 2147483646 h 5219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3132"/>
              <a:gd name="T109" fmla="*/ 0 h 5219"/>
              <a:gd name="T110" fmla="*/ 3132 w 3132"/>
              <a:gd name="T111" fmla="*/ 5219 h 5219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3132" h="5219">
                <a:moveTo>
                  <a:pt x="1805" y="23"/>
                </a:moveTo>
                <a:cubicBezTo>
                  <a:pt x="2506" y="125"/>
                  <a:pt x="3107" y="716"/>
                  <a:pt x="3128" y="1484"/>
                </a:cubicBezTo>
                <a:cubicBezTo>
                  <a:pt x="3132" y="1790"/>
                  <a:pt x="3040" y="2037"/>
                  <a:pt x="2929" y="2249"/>
                </a:cubicBezTo>
                <a:cubicBezTo>
                  <a:pt x="2829" y="2400"/>
                  <a:pt x="2701" y="2656"/>
                  <a:pt x="2624" y="2789"/>
                </a:cubicBezTo>
                <a:cubicBezTo>
                  <a:pt x="2491" y="3023"/>
                  <a:pt x="2449" y="3204"/>
                  <a:pt x="2435" y="3416"/>
                </a:cubicBezTo>
                <a:cubicBezTo>
                  <a:pt x="2435" y="3574"/>
                  <a:pt x="2395" y="3708"/>
                  <a:pt x="2280" y="3797"/>
                </a:cubicBezTo>
                <a:cubicBezTo>
                  <a:pt x="2209" y="3842"/>
                  <a:pt x="2175" y="3898"/>
                  <a:pt x="2216" y="3957"/>
                </a:cubicBezTo>
                <a:cubicBezTo>
                  <a:pt x="2256" y="3998"/>
                  <a:pt x="2270" y="4037"/>
                  <a:pt x="2229" y="4072"/>
                </a:cubicBezTo>
                <a:cubicBezTo>
                  <a:pt x="2176" y="4109"/>
                  <a:pt x="2197" y="4138"/>
                  <a:pt x="2234" y="4166"/>
                </a:cubicBezTo>
                <a:cubicBezTo>
                  <a:pt x="2288" y="4207"/>
                  <a:pt x="2270" y="4233"/>
                  <a:pt x="2226" y="4254"/>
                </a:cubicBezTo>
                <a:cubicBezTo>
                  <a:pt x="2163" y="4278"/>
                  <a:pt x="2168" y="4319"/>
                  <a:pt x="2230" y="4346"/>
                </a:cubicBezTo>
                <a:cubicBezTo>
                  <a:pt x="2306" y="4376"/>
                  <a:pt x="2298" y="4406"/>
                  <a:pt x="2233" y="4435"/>
                </a:cubicBezTo>
                <a:cubicBezTo>
                  <a:pt x="2160" y="4461"/>
                  <a:pt x="2176" y="4491"/>
                  <a:pt x="2234" y="4522"/>
                </a:cubicBezTo>
                <a:cubicBezTo>
                  <a:pt x="2293" y="4555"/>
                  <a:pt x="2280" y="4587"/>
                  <a:pt x="2228" y="4620"/>
                </a:cubicBezTo>
                <a:cubicBezTo>
                  <a:pt x="2173" y="4652"/>
                  <a:pt x="2188" y="4676"/>
                  <a:pt x="2217" y="4698"/>
                </a:cubicBezTo>
                <a:cubicBezTo>
                  <a:pt x="2266" y="4737"/>
                  <a:pt x="2231" y="4782"/>
                  <a:pt x="2194" y="4820"/>
                </a:cubicBezTo>
                <a:cubicBezTo>
                  <a:pt x="2066" y="4955"/>
                  <a:pt x="1935" y="5073"/>
                  <a:pt x="1802" y="5178"/>
                </a:cubicBezTo>
                <a:cubicBezTo>
                  <a:pt x="1693" y="5216"/>
                  <a:pt x="1465" y="5219"/>
                  <a:pt x="1330" y="5178"/>
                </a:cubicBezTo>
                <a:cubicBezTo>
                  <a:pt x="1197" y="5073"/>
                  <a:pt x="1066" y="4955"/>
                  <a:pt x="938" y="4820"/>
                </a:cubicBezTo>
                <a:cubicBezTo>
                  <a:pt x="901" y="4782"/>
                  <a:pt x="866" y="4737"/>
                  <a:pt x="915" y="4698"/>
                </a:cubicBezTo>
                <a:cubicBezTo>
                  <a:pt x="944" y="4676"/>
                  <a:pt x="959" y="4652"/>
                  <a:pt x="905" y="4620"/>
                </a:cubicBezTo>
                <a:cubicBezTo>
                  <a:pt x="852" y="4587"/>
                  <a:pt x="839" y="4555"/>
                  <a:pt x="898" y="4522"/>
                </a:cubicBezTo>
                <a:cubicBezTo>
                  <a:pt x="956" y="4491"/>
                  <a:pt x="973" y="4461"/>
                  <a:pt x="899" y="4435"/>
                </a:cubicBezTo>
                <a:cubicBezTo>
                  <a:pt x="834" y="4406"/>
                  <a:pt x="826" y="4376"/>
                  <a:pt x="902" y="4346"/>
                </a:cubicBezTo>
                <a:cubicBezTo>
                  <a:pt x="964" y="4319"/>
                  <a:pt x="969" y="4278"/>
                  <a:pt x="906" y="4254"/>
                </a:cubicBezTo>
                <a:cubicBezTo>
                  <a:pt x="862" y="4233"/>
                  <a:pt x="845" y="4207"/>
                  <a:pt x="898" y="4166"/>
                </a:cubicBezTo>
                <a:cubicBezTo>
                  <a:pt x="935" y="4138"/>
                  <a:pt x="956" y="4109"/>
                  <a:pt x="903" y="4072"/>
                </a:cubicBezTo>
                <a:cubicBezTo>
                  <a:pt x="862" y="4037"/>
                  <a:pt x="877" y="3998"/>
                  <a:pt x="916" y="3957"/>
                </a:cubicBezTo>
                <a:cubicBezTo>
                  <a:pt x="957" y="3898"/>
                  <a:pt x="923" y="3842"/>
                  <a:pt x="852" y="3797"/>
                </a:cubicBezTo>
                <a:cubicBezTo>
                  <a:pt x="737" y="3708"/>
                  <a:pt x="697" y="3574"/>
                  <a:pt x="697" y="3416"/>
                </a:cubicBezTo>
                <a:cubicBezTo>
                  <a:pt x="683" y="3204"/>
                  <a:pt x="641" y="3023"/>
                  <a:pt x="508" y="2789"/>
                </a:cubicBezTo>
                <a:cubicBezTo>
                  <a:pt x="431" y="2656"/>
                  <a:pt x="303" y="2400"/>
                  <a:pt x="203" y="2249"/>
                </a:cubicBezTo>
                <a:cubicBezTo>
                  <a:pt x="92" y="2037"/>
                  <a:pt x="0" y="1790"/>
                  <a:pt x="4" y="1484"/>
                </a:cubicBezTo>
                <a:cubicBezTo>
                  <a:pt x="25" y="702"/>
                  <a:pt x="649" y="103"/>
                  <a:pt x="1366" y="18"/>
                </a:cubicBezTo>
                <a:cubicBezTo>
                  <a:pt x="1502" y="3"/>
                  <a:pt x="1665" y="0"/>
                  <a:pt x="1805" y="22"/>
                </a:cubicBezTo>
                <a:lnTo>
                  <a:pt x="1805" y="23"/>
                </a:lnTo>
                <a:close/>
              </a:path>
            </a:pathLst>
          </a:cu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27" name="TextBox 9"/>
          <p:cNvSpPr>
            <a:spLocks noChangeArrowheads="1"/>
          </p:cNvSpPr>
          <p:nvPr/>
        </p:nvSpPr>
        <p:spPr bwMode="auto">
          <a:xfrm>
            <a:off x="7977886" y="2143116"/>
            <a:ext cx="162095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rgbClr val="FFFFFF"/>
                </a:solidFill>
                <a:latin typeface="微软雅黑" pitchFamily="34" charset="-122"/>
                <a:sym typeface="微软雅黑" pitchFamily="34" charset="-122"/>
              </a:rPr>
              <a:t>教学难点</a:t>
            </a:r>
            <a:endParaRPr lang="zh-CN" altLang="en-US" sz="2800" b="1" dirty="0">
              <a:solidFill>
                <a:srgbClr val="FFFFFF"/>
              </a:solidFill>
              <a:latin typeface="微软雅黑" pitchFamily="34" charset="-122"/>
              <a:sym typeface="微软雅黑" pitchFamily="34" charset="-122"/>
            </a:endParaRPr>
          </a:p>
        </p:txBody>
      </p:sp>
      <p:sp>
        <p:nvSpPr>
          <p:cNvPr id="28" name="TextBox 10"/>
          <p:cNvSpPr>
            <a:spLocks noChangeArrowheads="1"/>
          </p:cNvSpPr>
          <p:nvPr/>
        </p:nvSpPr>
        <p:spPr bwMode="auto">
          <a:xfrm>
            <a:off x="7701786" y="2967021"/>
            <a:ext cx="2259012" cy="961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FFFFFF"/>
                </a:solidFill>
                <a:latin typeface="微软雅黑" pitchFamily="34" charset="-122"/>
                <a:sym typeface="微软雅黑" pitchFamily="34" charset="-122"/>
              </a:rPr>
              <a:t>运用工作原理</a:t>
            </a:r>
            <a:endParaRPr lang="en-US" altLang="zh-CN" sz="2000" b="1" dirty="0" smtClean="0">
              <a:solidFill>
                <a:srgbClr val="FFFFFF"/>
              </a:solidFill>
              <a:latin typeface="微软雅黑" pitchFamily="34" charset="-122"/>
              <a:sym typeface="微软雅黑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FFFFFF"/>
                </a:solidFill>
                <a:latin typeface="微软雅黑" pitchFamily="34" charset="-122"/>
                <a:sym typeface="微软雅黑" pitchFamily="34" charset="-122"/>
              </a:rPr>
              <a:t>排除电路故障</a:t>
            </a:r>
            <a:endParaRPr lang="zh-CN" altLang="en-US" sz="2000" b="1" dirty="0">
              <a:solidFill>
                <a:srgbClr val="FFFFFF"/>
              </a:solidFill>
              <a:latin typeface="微软雅黑" pitchFamily="34" charset="-122"/>
              <a:sym typeface="微软雅黑" pitchFamily="34" charset="-122"/>
            </a:endParaRPr>
          </a:p>
        </p:txBody>
      </p:sp>
      <p:grpSp>
        <p:nvGrpSpPr>
          <p:cNvPr id="30" name="组合 17"/>
          <p:cNvGrpSpPr>
            <a:grpSpLocks/>
          </p:cNvGrpSpPr>
          <p:nvPr/>
        </p:nvGrpSpPr>
        <p:grpSpPr bwMode="auto">
          <a:xfrm>
            <a:off x="8478065" y="4357694"/>
            <a:ext cx="620712" cy="500063"/>
            <a:chOff x="0" y="0"/>
            <a:chExt cx="485775" cy="390525"/>
          </a:xfrm>
        </p:grpSpPr>
        <p:sp>
          <p:nvSpPr>
            <p:cNvPr id="31" name="Freeform 11"/>
            <p:cNvSpPr>
              <a:spLocks noEditPoints="1" noChangeArrowheads="1"/>
            </p:cNvSpPr>
            <p:nvPr/>
          </p:nvSpPr>
          <p:spPr bwMode="auto">
            <a:xfrm>
              <a:off x="295275" y="0"/>
              <a:ext cx="190500" cy="190500"/>
            </a:xfrm>
            <a:custGeom>
              <a:avLst/>
              <a:gdLst>
                <a:gd name="T0" fmla="*/ 2147483646 w 440"/>
                <a:gd name="T1" fmla="*/ 2147483646 h 440"/>
                <a:gd name="T2" fmla="*/ 2147483646 w 440"/>
                <a:gd name="T3" fmla="*/ 2147483646 h 440"/>
                <a:gd name="T4" fmla="*/ 2147483646 w 440"/>
                <a:gd name="T5" fmla="*/ 2147483646 h 440"/>
                <a:gd name="T6" fmla="*/ 2147483646 w 440"/>
                <a:gd name="T7" fmla="*/ 2147483646 h 440"/>
                <a:gd name="T8" fmla="*/ 2147483646 w 440"/>
                <a:gd name="T9" fmla="*/ 2147483646 h 440"/>
                <a:gd name="T10" fmla="*/ 2147483646 w 440"/>
                <a:gd name="T11" fmla="*/ 2147483646 h 440"/>
                <a:gd name="T12" fmla="*/ 2147483646 w 440"/>
                <a:gd name="T13" fmla="*/ 2147483646 h 440"/>
                <a:gd name="T14" fmla="*/ 2147483646 w 440"/>
                <a:gd name="T15" fmla="*/ 2147483646 h 440"/>
                <a:gd name="T16" fmla="*/ 2147483646 w 440"/>
                <a:gd name="T17" fmla="*/ 2147483646 h 440"/>
                <a:gd name="T18" fmla="*/ 2147483646 w 440"/>
                <a:gd name="T19" fmla="*/ 2147483646 h 440"/>
                <a:gd name="T20" fmla="*/ 2147483646 w 440"/>
                <a:gd name="T21" fmla="*/ 2147483646 h 440"/>
                <a:gd name="T22" fmla="*/ 2147483646 w 440"/>
                <a:gd name="T23" fmla="*/ 2147483646 h 440"/>
                <a:gd name="T24" fmla="*/ 2147483646 w 440"/>
                <a:gd name="T25" fmla="*/ 2147483646 h 440"/>
                <a:gd name="T26" fmla="*/ 2147483646 w 440"/>
                <a:gd name="T27" fmla="*/ 2147483646 h 440"/>
                <a:gd name="T28" fmla="*/ 2147483646 w 440"/>
                <a:gd name="T29" fmla="*/ 892822844 h 440"/>
                <a:gd name="T30" fmla="*/ 2147483646 w 440"/>
                <a:gd name="T31" fmla="*/ 0 h 440"/>
                <a:gd name="T32" fmla="*/ 2147483646 w 440"/>
                <a:gd name="T33" fmla="*/ 0 h 440"/>
                <a:gd name="T34" fmla="*/ 2147483646 w 440"/>
                <a:gd name="T35" fmla="*/ 892822844 h 440"/>
                <a:gd name="T36" fmla="*/ 2147483646 w 440"/>
                <a:gd name="T37" fmla="*/ 2147483646 h 440"/>
                <a:gd name="T38" fmla="*/ 2147483646 w 440"/>
                <a:gd name="T39" fmla="*/ 2147483646 h 440"/>
                <a:gd name="T40" fmla="*/ 2147483646 w 440"/>
                <a:gd name="T41" fmla="*/ 2147483646 h 440"/>
                <a:gd name="T42" fmla="*/ 2147483646 w 440"/>
                <a:gd name="T43" fmla="*/ 2147483646 h 440"/>
                <a:gd name="T44" fmla="*/ 2147483646 w 440"/>
                <a:gd name="T45" fmla="*/ 2147483646 h 440"/>
                <a:gd name="T46" fmla="*/ 2147483646 w 440"/>
                <a:gd name="T47" fmla="*/ 2147483646 h 440"/>
                <a:gd name="T48" fmla="*/ 2147483646 w 440"/>
                <a:gd name="T49" fmla="*/ 2147483646 h 440"/>
                <a:gd name="T50" fmla="*/ 2147483646 w 440"/>
                <a:gd name="T51" fmla="*/ 2147483646 h 440"/>
                <a:gd name="T52" fmla="*/ 892822844 w 440"/>
                <a:gd name="T53" fmla="*/ 2147483646 h 440"/>
                <a:gd name="T54" fmla="*/ 0 w 440"/>
                <a:gd name="T55" fmla="*/ 2147483646 h 440"/>
                <a:gd name="T56" fmla="*/ 0 w 440"/>
                <a:gd name="T57" fmla="*/ 2147483646 h 440"/>
                <a:gd name="T58" fmla="*/ 892822844 w 440"/>
                <a:gd name="T59" fmla="*/ 2147483646 h 440"/>
                <a:gd name="T60" fmla="*/ 2147483646 w 440"/>
                <a:gd name="T61" fmla="*/ 2147483646 h 440"/>
                <a:gd name="T62" fmla="*/ 2147483646 w 440"/>
                <a:gd name="T63" fmla="*/ 2147483646 h 440"/>
                <a:gd name="T64" fmla="*/ 2147483646 w 440"/>
                <a:gd name="T65" fmla="*/ 2147483646 h 440"/>
                <a:gd name="T66" fmla="*/ 2147483646 w 440"/>
                <a:gd name="T67" fmla="*/ 2147483646 h 440"/>
                <a:gd name="T68" fmla="*/ 2147483646 w 440"/>
                <a:gd name="T69" fmla="*/ 2147483646 h 440"/>
                <a:gd name="T70" fmla="*/ 2147483646 w 440"/>
                <a:gd name="T71" fmla="*/ 2147483646 h 440"/>
                <a:gd name="T72" fmla="*/ 2147483646 w 440"/>
                <a:gd name="T73" fmla="*/ 2147483646 h 440"/>
                <a:gd name="T74" fmla="*/ 2147483646 w 440"/>
                <a:gd name="T75" fmla="*/ 2147483646 h 440"/>
                <a:gd name="T76" fmla="*/ 2147483646 w 440"/>
                <a:gd name="T77" fmla="*/ 2147483646 h 440"/>
                <a:gd name="T78" fmla="*/ 2147483646 w 440"/>
                <a:gd name="T79" fmla="*/ 2147483646 h 440"/>
                <a:gd name="T80" fmla="*/ 2147483646 w 440"/>
                <a:gd name="T81" fmla="*/ 2147483646 h 440"/>
                <a:gd name="T82" fmla="*/ 2147483646 w 440"/>
                <a:gd name="T83" fmla="*/ 2147483646 h 440"/>
                <a:gd name="T84" fmla="*/ 2147483646 w 440"/>
                <a:gd name="T85" fmla="*/ 2147483646 h 440"/>
                <a:gd name="T86" fmla="*/ 2147483646 w 440"/>
                <a:gd name="T87" fmla="*/ 2147483646 h 440"/>
                <a:gd name="T88" fmla="*/ 2147483646 w 440"/>
                <a:gd name="T89" fmla="*/ 2147483646 h 440"/>
                <a:gd name="T90" fmla="*/ 2147483646 w 440"/>
                <a:gd name="T91" fmla="*/ 2147483646 h 440"/>
                <a:gd name="T92" fmla="*/ 2147483646 w 440"/>
                <a:gd name="T93" fmla="*/ 2147483646 h 440"/>
                <a:gd name="T94" fmla="*/ 2147483646 w 440"/>
                <a:gd name="T95" fmla="*/ 2147483646 h 440"/>
                <a:gd name="T96" fmla="*/ 2147483646 w 440"/>
                <a:gd name="T97" fmla="*/ 2147483646 h 440"/>
                <a:gd name="T98" fmla="*/ 2147483646 w 440"/>
                <a:gd name="T99" fmla="*/ 2147483646 h 440"/>
                <a:gd name="T100" fmla="*/ 2147483646 w 440"/>
                <a:gd name="T101" fmla="*/ 2147483646 h 440"/>
                <a:gd name="T102" fmla="*/ 2147483646 w 440"/>
                <a:gd name="T103" fmla="*/ 2147483646 h 440"/>
                <a:gd name="T104" fmla="*/ 2147483646 w 440"/>
                <a:gd name="T105" fmla="*/ 2147483646 h 440"/>
                <a:gd name="T106" fmla="*/ 2147483646 w 440"/>
                <a:gd name="T107" fmla="*/ 2147483646 h 440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440"/>
                <a:gd name="T163" fmla="*/ 0 h 440"/>
                <a:gd name="T164" fmla="*/ 440 w 440"/>
                <a:gd name="T165" fmla="*/ 440 h 440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440" h="440">
                  <a:moveTo>
                    <a:pt x="220" y="288"/>
                  </a:moveTo>
                  <a:cubicBezTo>
                    <a:pt x="182" y="288"/>
                    <a:pt x="152" y="258"/>
                    <a:pt x="152" y="220"/>
                  </a:cubicBezTo>
                  <a:cubicBezTo>
                    <a:pt x="152" y="182"/>
                    <a:pt x="182" y="152"/>
                    <a:pt x="220" y="152"/>
                  </a:cubicBezTo>
                  <a:cubicBezTo>
                    <a:pt x="258" y="152"/>
                    <a:pt x="288" y="182"/>
                    <a:pt x="288" y="220"/>
                  </a:cubicBezTo>
                  <a:cubicBezTo>
                    <a:pt x="288" y="258"/>
                    <a:pt x="258" y="288"/>
                    <a:pt x="220" y="288"/>
                  </a:cubicBezTo>
                  <a:close/>
                  <a:moveTo>
                    <a:pt x="428" y="180"/>
                  </a:moveTo>
                  <a:lnTo>
                    <a:pt x="362" y="168"/>
                  </a:lnTo>
                  <a:cubicBezTo>
                    <a:pt x="356" y="167"/>
                    <a:pt x="354" y="162"/>
                    <a:pt x="357" y="156"/>
                  </a:cubicBezTo>
                  <a:lnTo>
                    <a:pt x="395" y="101"/>
                  </a:lnTo>
                  <a:cubicBezTo>
                    <a:pt x="399" y="95"/>
                    <a:pt x="398" y="87"/>
                    <a:pt x="393" y="82"/>
                  </a:cubicBezTo>
                  <a:lnTo>
                    <a:pt x="357" y="46"/>
                  </a:lnTo>
                  <a:cubicBezTo>
                    <a:pt x="353" y="42"/>
                    <a:pt x="344" y="41"/>
                    <a:pt x="339" y="45"/>
                  </a:cubicBezTo>
                  <a:lnTo>
                    <a:pt x="283" y="82"/>
                  </a:lnTo>
                  <a:cubicBezTo>
                    <a:pt x="278" y="86"/>
                    <a:pt x="272" y="84"/>
                    <a:pt x="271" y="77"/>
                  </a:cubicBezTo>
                  <a:lnTo>
                    <a:pt x="259" y="11"/>
                  </a:lnTo>
                  <a:cubicBezTo>
                    <a:pt x="258" y="5"/>
                    <a:pt x="252" y="0"/>
                    <a:pt x="245" y="0"/>
                  </a:cubicBezTo>
                  <a:lnTo>
                    <a:pt x="194" y="0"/>
                  </a:lnTo>
                  <a:cubicBezTo>
                    <a:pt x="188" y="0"/>
                    <a:pt x="181" y="5"/>
                    <a:pt x="180" y="11"/>
                  </a:cubicBezTo>
                  <a:lnTo>
                    <a:pt x="168" y="77"/>
                  </a:lnTo>
                  <a:cubicBezTo>
                    <a:pt x="167" y="84"/>
                    <a:pt x="162" y="86"/>
                    <a:pt x="156" y="82"/>
                  </a:cubicBezTo>
                  <a:lnTo>
                    <a:pt x="100" y="45"/>
                  </a:lnTo>
                  <a:cubicBezTo>
                    <a:pt x="95" y="41"/>
                    <a:pt x="87" y="42"/>
                    <a:pt x="82" y="46"/>
                  </a:cubicBezTo>
                  <a:lnTo>
                    <a:pt x="46" y="82"/>
                  </a:lnTo>
                  <a:cubicBezTo>
                    <a:pt x="41" y="87"/>
                    <a:pt x="41" y="95"/>
                    <a:pt x="44" y="101"/>
                  </a:cubicBezTo>
                  <a:lnTo>
                    <a:pt x="82" y="156"/>
                  </a:lnTo>
                  <a:cubicBezTo>
                    <a:pt x="86" y="162"/>
                    <a:pt x="83" y="167"/>
                    <a:pt x="77" y="168"/>
                  </a:cubicBezTo>
                  <a:lnTo>
                    <a:pt x="11" y="180"/>
                  </a:lnTo>
                  <a:cubicBezTo>
                    <a:pt x="5" y="182"/>
                    <a:pt x="0" y="188"/>
                    <a:pt x="0" y="194"/>
                  </a:cubicBezTo>
                  <a:lnTo>
                    <a:pt x="0" y="245"/>
                  </a:lnTo>
                  <a:cubicBezTo>
                    <a:pt x="0" y="252"/>
                    <a:pt x="5" y="258"/>
                    <a:pt x="11" y="259"/>
                  </a:cubicBezTo>
                  <a:lnTo>
                    <a:pt x="77" y="271"/>
                  </a:lnTo>
                  <a:cubicBezTo>
                    <a:pt x="83" y="273"/>
                    <a:pt x="86" y="278"/>
                    <a:pt x="82" y="283"/>
                  </a:cubicBezTo>
                  <a:lnTo>
                    <a:pt x="44" y="339"/>
                  </a:lnTo>
                  <a:cubicBezTo>
                    <a:pt x="41" y="345"/>
                    <a:pt x="41" y="353"/>
                    <a:pt x="46" y="357"/>
                  </a:cubicBezTo>
                  <a:lnTo>
                    <a:pt x="82" y="393"/>
                  </a:lnTo>
                  <a:cubicBezTo>
                    <a:pt x="87" y="398"/>
                    <a:pt x="95" y="399"/>
                    <a:pt x="100" y="395"/>
                  </a:cubicBezTo>
                  <a:lnTo>
                    <a:pt x="156" y="358"/>
                  </a:lnTo>
                  <a:cubicBezTo>
                    <a:pt x="162" y="354"/>
                    <a:pt x="167" y="356"/>
                    <a:pt x="168" y="363"/>
                  </a:cubicBezTo>
                  <a:lnTo>
                    <a:pt x="180" y="428"/>
                  </a:lnTo>
                  <a:cubicBezTo>
                    <a:pt x="181" y="435"/>
                    <a:pt x="188" y="440"/>
                    <a:pt x="194" y="440"/>
                  </a:cubicBezTo>
                  <a:lnTo>
                    <a:pt x="245" y="440"/>
                  </a:lnTo>
                  <a:cubicBezTo>
                    <a:pt x="252" y="440"/>
                    <a:pt x="258" y="435"/>
                    <a:pt x="259" y="428"/>
                  </a:cubicBezTo>
                  <a:lnTo>
                    <a:pt x="271" y="363"/>
                  </a:lnTo>
                  <a:cubicBezTo>
                    <a:pt x="272" y="356"/>
                    <a:pt x="278" y="354"/>
                    <a:pt x="283" y="358"/>
                  </a:cubicBezTo>
                  <a:lnTo>
                    <a:pt x="339" y="395"/>
                  </a:lnTo>
                  <a:cubicBezTo>
                    <a:pt x="344" y="399"/>
                    <a:pt x="353" y="398"/>
                    <a:pt x="357" y="393"/>
                  </a:cubicBezTo>
                  <a:lnTo>
                    <a:pt x="393" y="357"/>
                  </a:lnTo>
                  <a:cubicBezTo>
                    <a:pt x="398" y="353"/>
                    <a:pt x="399" y="345"/>
                    <a:pt x="395" y="339"/>
                  </a:cubicBezTo>
                  <a:lnTo>
                    <a:pt x="357" y="283"/>
                  </a:lnTo>
                  <a:cubicBezTo>
                    <a:pt x="354" y="278"/>
                    <a:pt x="356" y="273"/>
                    <a:pt x="362" y="271"/>
                  </a:cubicBezTo>
                  <a:lnTo>
                    <a:pt x="428" y="259"/>
                  </a:lnTo>
                  <a:cubicBezTo>
                    <a:pt x="434" y="258"/>
                    <a:pt x="440" y="252"/>
                    <a:pt x="440" y="245"/>
                  </a:cubicBezTo>
                  <a:lnTo>
                    <a:pt x="440" y="194"/>
                  </a:lnTo>
                  <a:cubicBezTo>
                    <a:pt x="440" y="188"/>
                    <a:pt x="434" y="182"/>
                    <a:pt x="428" y="180"/>
                  </a:cubicBezTo>
                  <a:close/>
                </a:path>
              </a:pathLst>
            </a:custGeom>
            <a:solidFill>
              <a:srgbClr val="F8F8F8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" name="Freeform 12"/>
            <p:cNvSpPr>
              <a:spLocks noEditPoints="1" noChangeArrowheads="1"/>
            </p:cNvSpPr>
            <p:nvPr/>
          </p:nvSpPr>
          <p:spPr bwMode="auto">
            <a:xfrm>
              <a:off x="0" y="66675"/>
              <a:ext cx="325437" cy="323850"/>
            </a:xfrm>
            <a:custGeom>
              <a:avLst/>
              <a:gdLst>
                <a:gd name="T0" fmla="*/ 2147483646 w 751"/>
                <a:gd name="T1" fmla="*/ 2147483646 h 751"/>
                <a:gd name="T2" fmla="*/ 2147483646 w 751"/>
                <a:gd name="T3" fmla="*/ 2147483646 h 751"/>
                <a:gd name="T4" fmla="*/ 2147483646 w 751"/>
                <a:gd name="T5" fmla="*/ 2147483646 h 751"/>
                <a:gd name="T6" fmla="*/ 2147483646 w 751"/>
                <a:gd name="T7" fmla="*/ 2147483646 h 751"/>
                <a:gd name="T8" fmla="*/ 2147483646 w 751"/>
                <a:gd name="T9" fmla="*/ 2147483646 h 751"/>
                <a:gd name="T10" fmla="*/ 2147483646 w 751"/>
                <a:gd name="T11" fmla="*/ 2147483646 h 751"/>
                <a:gd name="T12" fmla="*/ 2147483646 w 751"/>
                <a:gd name="T13" fmla="*/ 2147483646 h 751"/>
                <a:gd name="T14" fmla="*/ 2147483646 w 751"/>
                <a:gd name="T15" fmla="*/ 2147483646 h 751"/>
                <a:gd name="T16" fmla="*/ 2147483646 w 751"/>
                <a:gd name="T17" fmla="*/ 2147483646 h 751"/>
                <a:gd name="T18" fmla="*/ 2147483646 w 751"/>
                <a:gd name="T19" fmla="*/ 2147483646 h 751"/>
                <a:gd name="T20" fmla="*/ 2147483646 w 751"/>
                <a:gd name="T21" fmla="*/ 2147483646 h 751"/>
                <a:gd name="T22" fmla="*/ 2147483646 w 751"/>
                <a:gd name="T23" fmla="*/ 2147483646 h 751"/>
                <a:gd name="T24" fmla="*/ 2147483646 w 751"/>
                <a:gd name="T25" fmla="*/ 2147483646 h 751"/>
                <a:gd name="T26" fmla="*/ 2147483646 w 751"/>
                <a:gd name="T27" fmla="*/ 2147483646 h 751"/>
                <a:gd name="T28" fmla="*/ 2147483646 w 751"/>
                <a:gd name="T29" fmla="*/ 1603862166 h 751"/>
                <a:gd name="T30" fmla="*/ 2147483646 w 751"/>
                <a:gd name="T31" fmla="*/ 0 h 751"/>
                <a:gd name="T32" fmla="*/ 2147483646 w 751"/>
                <a:gd name="T33" fmla="*/ 0 h 751"/>
                <a:gd name="T34" fmla="*/ 2147483646 w 751"/>
                <a:gd name="T35" fmla="*/ 1603862166 h 751"/>
                <a:gd name="T36" fmla="*/ 2147483646 w 751"/>
                <a:gd name="T37" fmla="*/ 2147483646 h 751"/>
                <a:gd name="T38" fmla="*/ 2147483646 w 751"/>
                <a:gd name="T39" fmla="*/ 2147483646 h 751"/>
                <a:gd name="T40" fmla="*/ 2147483646 w 751"/>
                <a:gd name="T41" fmla="*/ 2147483646 h 751"/>
                <a:gd name="T42" fmla="*/ 2147483646 w 751"/>
                <a:gd name="T43" fmla="*/ 2147483646 h 751"/>
                <a:gd name="T44" fmla="*/ 2147483646 w 751"/>
                <a:gd name="T45" fmla="*/ 2147483646 h 751"/>
                <a:gd name="T46" fmla="*/ 2147483646 w 751"/>
                <a:gd name="T47" fmla="*/ 2147483646 h 751"/>
                <a:gd name="T48" fmla="*/ 2147483646 w 751"/>
                <a:gd name="T49" fmla="*/ 2147483646 h 751"/>
                <a:gd name="T50" fmla="*/ 2147483646 w 751"/>
                <a:gd name="T51" fmla="*/ 2147483646 h 751"/>
                <a:gd name="T52" fmla="*/ 1627506537 w 751"/>
                <a:gd name="T53" fmla="*/ 2147483646 h 751"/>
                <a:gd name="T54" fmla="*/ 0 w 751"/>
                <a:gd name="T55" fmla="*/ 2147483646 h 751"/>
                <a:gd name="T56" fmla="*/ 0 w 751"/>
                <a:gd name="T57" fmla="*/ 2147483646 h 751"/>
                <a:gd name="T58" fmla="*/ 1627506537 w 751"/>
                <a:gd name="T59" fmla="*/ 2147483646 h 751"/>
                <a:gd name="T60" fmla="*/ 2147483646 w 751"/>
                <a:gd name="T61" fmla="*/ 2147483646 h 751"/>
                <a:gd name="T62" fmla="*/ 2147483646 w 751"/>
                <a:gd name="T63" fmla="*/ 2147483646 h 751"/>
                <a:gd name="T64" fmla="*/ 2147483646 w 751"/>
                <a:gd name="T65" fmla="*/ 2147483646 h 751"/>
                <a:gd name="T66" fmla="*/ 2147483646 w 751"/>
                <a:gd name="T67" fmla="*/ 2147483646 h 751"/>
                <a:gd name="T68" fmla="*/ 2147483646 w 751"/>
                <a:gd name="T69" fmla="*/ 2147483646 h 751"/>
                <a:gd name="T70" fmla="*/ 2147483646 w 751"/>
                <a:gd name="T71" fmla="*/ 2147483646 h 751"/>
                <a:gd name="T72" fmla="*/ 2147483646 w 751"/>
                <a:gd name="T73" fmla="*/ 2147483646 h 751"/>
                <a:gd name="T74" fmla="*/ 2147483646 w 751"/>
                <a:gd name="T75" fmla="*/ 2147483646 h 751"/>
                <a:gd name="T76" fmla="*/ 2147483646 w 751"/>
                <a:gd name="T77" fmla="*/ 2147483646 h 751"/>
                <a:gd name="T78" fmla="*/ 2147483646 w 751"/>
                <a:gd name="T79" fmla="*/ 2147483646 h 751"/>
                <a:gd name="T80" fmla="*/ 2147483646 w 751"/>
                <a:gd name="T81" fmla="*/ 2147483646 h 751"/>
                <a:gd name="T82" fmla="*/ 2147483646 w 751"/>
                <a:gd name="T83" fmla="*/ 2147483646 h 751"/>
                <a:gd name="T84" fmla="*/ 2147483646 w 751"/>
                <a:gd name="T85" fmla="*/ 2147483646 h 751"/>
                <a:gd name="T86" fmla="*/ 2147483646 w 751"/>
                <a:gd name="T87" fmla="*/ 2147483646 h 751"/>
                <a:gd name="T88" fmla="*/ 2147483646 w 751"/>
                <a:gd name="T89" fmla="*/ 2147483646 h 751"/>
                <a:gd name="T90" fmla="*/ 2147483646 w 751"/>
                <a:gd name="T91" fmla="*/ 2147483646 h 751"/>
                <a:gd name="T92" fmla="*/ 2147483646 w 751"/>
                <a:gd name="T93" fmla="*/ 2147483646 h 751"/>
                <a:gd name="T94" fmla="*/ 2147483646 w 751"/>
                <a:gd name="T95" fmla="*/ 2147483646 h 751"/>
                <a:gd name="T96" fmla="*/ 2147483646 w 751"/>
                <a:gd name="T97" fmla="*/ 2147483646 h 751"/>
                <a:gd name="T98" fmla="*/ 2147483646 w 751"/>
                <a:gd name="T99" fmla="*/ 2147483646 h 751"/>
                <a:gd name="T100" fmla="*/ 2147483646 w 751"/>
                <a:gd name="T101" fmla="*/ 2147483646 h 751"/>
                <a:gd name="T102" fmla="*/ 2147483646 w 751"/>
                <a:gd name="T103" fmla="*/ 2147483646 h 751"/>
                <a:gd name="T104" fmla="*/ 2147483646 w 751"/>
                <a:gd name="T105" fmla="*/ 2147483646 h 751"/>
                <a:gd name="T106" fmla="*/ 2147483646 w 751"/>
                <a:gd name="T107" fmla="*/ 2147483646 h 75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751"/>
                <a:gd name="T163" fmla="*/ 0 h 751"/>
                <a:gd name="T164" fmla="*/ 751 w 751"/>
                <a:gd name="T165" fmla="*/ 751 h 751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751" h="751">
                  <a:moveTo>
                    <a:pt x="376" y="512"/>
                  </a:moveTo>
                  <a:cubicBezTo>
                    <a:pt x="301" y="512"/>
                    <a:pt x="240" y="451"/>
                    <a:pt x="240" y="376"/>
                  </a:cubicBezTo>
                  <a:cubicBezTo>
                    <a:pt x="240" y="301"/>
                    <a:pt x="301" y="240"/>
                    <a:pt x="376" y="240"/>
                  </a:cubicBezTo>
                  <a:cubicBezTo>
                    <a:pt x="451" y="240"/>
                    <a:pt x="511" y="301"/>
                    <a:pt x="511" y="376"/>
                  </a:cubicBezTo>
                  <a:cubicBezTo>
                    <a:pt x="511" y="451"/>
                    <a:pt x="451" y="512"/>
                    <a:pt x="376" y="512"/>
                  </a:cubicBezTo>
                  <a:close/>
                  <a:moveTo>
                    <a:pt x="731" y="308"/>
                  </a:moveTo>
                  <a:lnTo>
                    <a:pt x="619" y="288"/>
                  </a:lnTo>
                  <a:cubicBezTo>
                    <a:pt x="608" y="286"/>
                    <a:pt x="604" y="277"/>
                    <a:pt x="611" y="267"/>
                  </a:cubicBezTo>
                  <a:lnTo>
                    <a:pt x="675" y="172"/>
                  </a:lnTo>
                  <a:cubicBezTo>
                    <a:pt x="681" y="163"/>
                    <a:pt x="680" y="149"/>
                    <a:pt x="672" y="141"/>
                  </a:cubicBezTo>
                  <a:lnTo>
                    <a:pt x="610" y="79"/>
                  </a:lnTo>
                  <a:cubicBezTo>
                    <a:pt x="602" y="72"/>
                    <a:pt x="589" y="70"/>
                    <a:pt x="579" y="76"/>
                  </a:cubicBezTo>
                  <a:lnTo>
                    <a:pt x="484" y="141"/>
                  </a:lnTo>
                  <a:cubicBezTo>
                    <a:pt x="475" y="147"/>
                    <a:pt x="466" y="143"/>
                    <a:pt x="464" y="132"/>
                  </a:cubicBezTo>
                  <a:lnTo>
                    <a:pt x="443" y="20"/>
                  </a:lnTo>
                  <a:cubicBezTo>
                    <a:pt x="441" y="9"/>
                    <a:pt x="430" y="0"/>
                    <a:pt x="419" y="0"/>
                  </a:cubicBezTo>
                  <a:lnTo>
                    <a:pt x="332" y="0"/>
                  </a:lnTo>
                  <a:cubicBezTo>
                    <a:pt x="321" y="0"/>
                    <a:pt x="310" y="9"/>
                    <a:pt x="308" y="20"/>
                  </a:cubicBezTo>
                  <a:lnTo>
                    <a:pt x="288" y="132"/>
                  </a:lnTo>
                  <a:cubicBezTo>
                    <a:pt x="286" y="143"/>
                    <a:pt x="276" y="147"/>
                    <a:pt x="267" y="141"/>
                  </a:cubicBezTo>
                  <a:lnTo>
                    <a:pt x="172" y="76"/>
                  </a:lnTo>
                  <a:cubicBezTo>
                    <a:pt x="163" y="70"/>
                    <a:pt x="149" y="72"/>
                    <a:pt x="141" y="79"/>
                  </a:cubicBezTo>
                  <a:lnTo>
                    <a:pt x="79" y="141"/>
                  </a:lnTo>
                  <a:cubicBezTo>
                    <a:pt x="71" y="149"/>
                    <a:pt x="70" y="163"/>
                    <a:pt x="76" y="172"/>
                  </a:cubicBezTo>
                  <a:lnTo>
                    <a:pt x="141" y="267"/>
                  </a:lnTo>
                  <a:cubicBezTo>
                    <a:pt x="147" y="277"/>
                    <a:pt x="143" y="286"/>
                    <a:pt x="132" y="288"/>
                  </a:cubicBezTo>
                  <a:lnTo>
                    <a:pt x="20" y="308"/>
                  </a:lnTo>
                  <a:cubicBezTo>
                    <a:pt x="9" y="310"/>
                    <a:pt x="0" y="321"/>
                    <a:pt x="0" y="332"/>
                  </a:cubicBezTo>
                  <a:lnTo>
                    <a:pt x="0" y="419"/>
                  </a:lnTo>
                  <a:cubicBezTo>
                    <a:pt x="0" y="431"/>
                    <a:pt x="9" y="441"/>
                    <a:pt x="20" y="443"/>
                  </a:cubicBezTo>
                  <a:lnTo>
                    <a:pt x="132" y="464"/>
                  </a:lnTo>
                  <a:cubicBezTo>
                    <a:pt x="143" y="466"/>
                    <a:pt x="147" y="475"/>
                    <a:pt x="141" y="484"/>
                  </a:cubicBezTo>
                  <a:lnTo>
                    <a:pt x="76" y="580"/>
                  </a:lnTo>
                  <a:cubicBezTo>
                    <a:pt x="70" y="589"/>
                    <a:pt x="71" y="603"/>
                    <a:pt x="79" y="611"/>
                  </a:cubicBezTo>
                  <a:lnTo>
                    <a:pt x="141" y="672"/>
                  </a:lnTo>
                  <a:cubicBezTo>
                    <a:pt x="149" y="680"/>
                    <a:pt x="163" y="681"/>
                    <a:pt x="172" y="675"/>
                  </a:cubicBezTo>
                  <a:lnTo>
                    <a:pt x="267" y="611"/>
                  </a:lnTo>
                  <a:cubicBezTo>
                    <a:pt x="276" y="605"/>
                    <a:pt x="286" y="609"/>
                    <a:pt x="288" y="619"/>
                  </a:cubicBezTo>
                  <a:lnTo>
                    <a:pt x="308" y="732"/>
                  </a:lnTo>
                  <a:cubicBezTo>
                    <a:pt x="310" y="742"/>
                    <a:pt x="321" y="751"/>
                    <a:pt x="332" y="751"/>
                  </a:cubicBezTo>
                  <a:lnTo>
                    <a:pt x="419" y="751"/>
                  </a:lnTo>
                  <a:cubicBezTo>
                    <a:pt x="430" y="751"/>
                    <a:pt x="441" y="742"/>
                    <a:pt x="443" y="732"/>
                  </a:cubicBezTo>
                  <a:lnTo>
                    <a:pt x="464" y="619"/>
                  </a:lnTo>
                  <a:cubicBezTo>
                    <a:pt x="466" y="609"/>
                    <a:pt x="475" y="605"/>
                    <a:pt x="484" y="611"/>
                  </a:cubicBezTo>
                  <a:lnTo>
                    <a:pt x="579" y="675"/>
                  </a:lnTo>
                  <a:cubicBezTo>
                    <a:pt x="589" y="681"/>
                    <a:pt x="602" y="680"/>
                    <a:pt x="610" y="672"/>
                  </a:cubicBezTo>
                  <a:lnTo>
                    <a:pt x="672" y="611"/>
                  </a:lnTo>
                  <a:cubicBezTo>
                    <a:pt x="680" y="603"/>
                    <a:pt x="681" y="589"/>
                    <a:pt x="675" y="580"/>
                  </a:cubicBezTo>
                  <a:lnTo>
                    <a:pt x="611" y="484"/>
                  </a:lnTo>
                  <a:cubicBezTo>
                    <a:pt x="604" y="475"/>
                    <a:pt x="608" y="466"/>
                    <a:pt x="619" y="464"/>
                  </a:cubicBezTo>
                  <a:lnTo>
                    <a:pt x="731" y="443"/>
                  </a:lnTo>
                  <a:cubicBezTo>
                    <a:pt x="742" y="441"/>
                    <a:pt x="751" y="431"/>
                    <a:pt x="751" y="419"/>
                  </a:cubicBezTo>
                  <a:lnTo>
                    <a:pt x="751" y="332"/>
                  </a:lnTo>
                  <a:cubicBezTo>
                    <a:pt x="751" y="321"/>
                    <a:pt x="742" y="310"/>
                    <a:pt x="731" y="308"/>
                  </a:cubicBezTo>
                  <a:close/>
                </a:path>
              </a:pathLst>
            </a:custGeom>
            <a:solidFill>
              <a:srgbClr val="F8F8F8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6" name="Freeform 5"/>
          <p:cNvSpPr>
            <a:spLocks noChangeArrowheads="1"/>
          </p:cNvSpPr>
          <p:nvPr/>
        </p:nvSpPr>
        <p:spPr bwMode="auto">
          <a:xfrm>
            <a:off x="4292568" y="744522"/>
            <a:ext cx="300037" cy="301625"/>
          </a:xfrm>
          <a:custGeom>
            <a:avLst/>
            <a:gdLst>
              <a:gd name="T0" fmla="*/ 2147483646 w 407"/>
              <a:gd name="T1" fmla="*/ 0 h 407"/>
              <a:gd name="T2" fmla="*/ 2147483646 w 407"/>
              <a:gd name="T3" fmla="*/ 0 h 407"/>
              <a:gd name="T4" fmla="*/ 2147483646 w 407"/>
              <a:gd name="T5" fmla="*/ 2147483646 h 407"/>
              <a:gd name="T6" fmla="*/ 0 w 407"/>
              <a:gd name="T7" fmla="*/ 2147483646 h 407"/>
              <a:gd name="T8" fmla="*/ 0 w 407"/>
              <a:gd name="T9" fmla="*/ 2147483646 h 407"/>
              <a:gd name="T10" fmla="*/ 2147483646 w 407"/>
              <a:gd name="T11" fmla="*/ 2147483646 h 407"/>
              <a:gd name="T12" fmla="*/ 400523593 w 407"/>
              <a:gd name="T13" fmla="*/ 2147483646 h 407"/>
              <a:gd name="T14" fmla="*/ 2147483646 w 407"/>
              <a:gd name="T15" fmla="*/ 2034857851 h 407"/>
              <a:gd name="T16" fmla="*/ 2147483646 w 407"/>
              <a:gd name="T17" fmla="*/ 2147483646 h 407"/>
              <a:gd name="T18" fmla="*/ 2147483646 w 407"/>
              <a:gd name="T19" fmla="*/ 0 h 40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07"/>
              <a:gd name="T31" fmla="*/ 0 h 407"/>
              <a:gd name="T32" fmla="*/ 407 w 407"/>
              <a:gd name="T33" fmla="*/ 407 h 407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07" h="407">
                <a:moveTo>
                  <a:pt x="348" y="0"/>
                </a:moveTo>
                <a:lnTo>
                  <a:pt x="407" y="0"/>
                </a:lnTo>
                <a:lnTo>
                  <a:pt x="407" y="407"/>
                </a:lnTo>
                <a:lnTo>
                  <a:pt x="0" y="407"/>
                </a:lnTo>
                <a:lnTo>
                  <a:pt x="0" y="354"/>
                </a:lnTo>
                <a:lnTo>
                  <a:pt x="307" y="354"/>
                </a:lnTo>
                <a:lnTo>
                  <a:pt x="1" y="47"/>
                </a:lnTo>
                <a:lnTo>
                  <a:pt x="43" y="5"/>
                </a:lnTo>
                <a:lnTo>
                  <a:pt x="348" y="310"/>
                </a:lnTo>
                <a:lnTo>
                  <a:pt x="348" y="0"/>
                </a:lnTo>
                <a:close/>
              </a:path>
            </a:pathLst>
          </a:custGeom>
          <a:solidFill>
            <a:srgbClr val="003366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17" name="TextBox 53"/>
          <p:cNvSpPr>
            <a:spLocks noChangeArrowheads="1"/>
          </p:cNvSpPr>
          <p:nvPr/>
        </p:nvSpPr>
        <p:spPr bwMode="auto">
          <a:xfrm>
            <a:off x="4711668" y="715947"/>
            <a:ext cx="317266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CN" altLang="en-US" sz="2200" dirty="0" smtClean="0">
                <a:solidFill>
                  <a:srgbClr val="1C1C1C"/>
                </a:solidFill>
                <a:latin typeface="微软雅黑" pitchFamily="34" charset="-122"/>
                <a:sym typeface="微软雅黑" pitchFamily="34" charset="-122"/>
              </a:rPr>
              <a:t>原理难识读  故障不统一</a:t>
            </a:r>
            <a:endParaRPr lang="zh-CN" altLang="en-US" sz="2200" dirty="0">
              <a:solidFill>
                <a:srgbClr val="1C1C1C"/>
              </a:solidFill>
              <a:latin typeface="微软雅黑" pitchFamily="34" charset="-122"/>
              <a:sym typeface="微软雅黑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1000"/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5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5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4" dur="500"/>
                                        <p:tgtEl>
                                          <p:spTgt spid="22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5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5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0" dur="500"/>
                                        <p:tgtEl>
                                          <p:spTgt spid="22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5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5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5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6" dur="500"/>
                                        <p:tgtEl>
                                          <p:spTgt spid="22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800"/>
                            </p:stCondLst>
                            <p:childTnLst>
                              <p:par>
                                <p:cTn id="33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6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to="(#ppt_y)" calcmode="lin" valueType="num">
                                      <p:cBhvr>
                                        <p:cTn id="3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750"/>
                            </p:stCondLst>
                            <p:childTnLst>
                              <p:par>
                                <p:cTn id="40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750"/>
                            </p:stCondLst>
                            <p:childTnLst>
                              <p:par>
                                <p:cTn id="4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250"/>
                            </p:stCondLst>
                            <p:childTnLst>
                              <p:par>
                                <p:cTn id="5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5" grpId="0" animBg="1"/>
      <p:bldP spid="22537" grpId="0" bldLvl="0" autoUpdateAnimBg="0"/>
      <p:bldP spid="22538" grpId="0" bldLvl="0" autoUpdateAnimBg="0"/>
      <p:bldP spid="22544" grpId="0" animBg="1"/>
      <p:bldP spid="26" grpId="0" animBg="1"/>
      <p:bldP spid="27" grpId="0" bldLvl="0" autoUpdateAnimBg="0"/>
      <p:bldP spid="28" grpId="0" bldLvl="0" autoUpdateAnimBg="0"/>
      <p:bldP spid="16" grpId="0" animBg="1"/>
      <p:bldP spid="17" grpId="0" bldLvl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矩形 8"/>
          <p:cNvSpPr>
            <a:spLocks/>
          </p:cNvSpPr>
          <p:nvPr/>
        </p:nvSpPr>
        <p:spPr bwMode="auto">
          <a:xfrm>
            <a:off x="4010025" y="2398713"/>
            <a:ext cx="6264275" cy="646112"/>
          </a:xfrm>
          <a:prstGeom prst="rect">
            <a:avLst/>
          </a:prstGeom>
          <a:solidFill>
            <a:srgbClr val="003366"/>
          </a:solidFill>
          <a:ln w="9525">
            <a:solidFill>
              <a:srgbClr val="003366"/>
            </a:solidFill>
            <a:miter lim="800000"/>
            <a:headEnd/>
            <a:tailEnd/>
          </a:ln>
          <a:effectLst/>
        </p:spPr>
        <p:txBody>
          <a:bodyPr/>
          <a:lstStyle/>
          <a:p>
            <a:pPr eaLnBrk="1" hangingPunct="1"/>
            <a:endParaRPr lang="zh-CN" altLang="zh-CN">
              <a:ea typeface="宋体" pitchFamily="2" charset="-122"/>
              <a:sym typeface="Arial" pitchFamily="34" charset="0"/>
            </a:endParaRPr>
          </a:p>
        </p:txBody>
      </p:sp>
      <p:sp>
        <p:nvSpPr>
          <p:cNvPr id="23555" name="TextBox 6"/>
          <p:cNvSpPr>
            <a:spLocks noChangeArrowheads="1"/>
          </p:cNvSpPr>
          <p:nvPr/>
        </p:nvSpPr>
        <p:spPr bwMode="auto">
          <a:xfrm>
            <a:off x="4187825" y="2398713"/>
            <a:ext cx="4935538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zh-CN" altLang="en-US" sz="3600" b="1">
                <a:solidFill>
                  <a:srgbClr val="F8F8F8"/>
                </a:solidFill>
                <a:latin typeface="微软雅黑" pitchFamily="34" charset="-122"/>
                <a:sym typeface="微软雅黑" pitchFamily="34" charset="-122"/>
              </a:rPr>
              <a:t>三、</a:t>
            </a:r>
            <a:r>
              <a:rPr lang="en-US" altLang="zh-CN" sz="3600" b="1">
                <a:solidFill>
                  <a:schemeClr val="bg1"/>
                </a:solidFill>
                <a:latin typeface="微软雅黑" pitchFamily="34" charset="-122"/>
                <a:sym typeface="Arial" pitchFamily="34" charset="0"/>
              </a:rPr>
              <a:t> </a:t>
            </a:r>
            <a:r>
              <a:rPr lang="zh-CN" altLang="en-US" sz="3600">
                <a:solidFill>
                  <a:srgbClr val="FFFFFF"/>
                </a:solidFill>
                <a:latin typeface="微软雅黑" pitchFamily="34" charset="-122"/>
                <a:sym typeface="Arial" pitchFamily="34" charset="0"/>
              </a:rPr>
              <a:t>说教法谈学法</a:t>
            </a:r>
          </a:p>
        </p:txBody>
      </p:sp>
      <p:sp>
        <p:nvSpPr>
          <p:cNvPr id="23561" name="Freeform 6"/>
          <p:cNvSpPr>
            <a:spLocks noChangeArrowheads="1"/>
          </p:cNvSpPr>
          <p:nvPr/>
        </p:nvSpPr>
        <p:spPr bwMode="auto">
          <a:xfrm flipH="1">
            <a:off x="9525" y="2165350"/>
            <a:ext cx="1636713" cy="2527300"/>
          </a:xfrm>
          <a:custGeom>
            <a:avLst/>
            <a:gdLst>
              <a:gd name="T0" fmla="*/ 1636621 w 1636805"/>
              <a:gd name="T1" fmla="*/ 0 h 2527151"/>
              <a:gd name="T2" fmla="*/ 157143 w 1636805"/>
              <a:gd name="T3" fmla="*/ 0 h 2527151"/>
              <a:gd name="T4" fmla="*/ 680448 w 1636805"/>
              <a:gd name="T5" fmla="*/ 1200040 h 2527151"/>
              <a:gd name="T6" fmla="*/ 0 w 1636805"/>
              <a:gd name="T7" fmla="*/ 2527449 h 2527151"/>
              <a:gd name="T8" fmla="*/ 1636621 w 1636805"/>
              <a:gd name="T9" fmla="*/ 2527449 h 2527151"/>
              <a:gd name="T10" fmla="*/ 1636621 w 1636805"/>
              <a:gd name="T11" fmla="*/ 0 h 252715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36805"/>
              <a:gd name="T19" fmla="*/ 0 h 2527151"/>
              <a:gd name="T20" fmla="*/ 1636805 w 1636805"/>
              <a:gd name="T21" fmla="*/ 2527151 h 252715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36805" h="2527151">
                <a:moveTo>
                  <a:pt x="1636805" y="0"/>
                </a:moveTo>
                <a:lnTo>
                  <a:pt x="157161" y="0"/>
                </a:lnTo>
                <a:cubicBezTo>
                  <a:pt x="479113" y="297673"/>
                  <a:pt x="680524" y="725002"/>
                  <a:pt x="680524" y="1199898"/>
                </a:cubicBezTo>
                <a:cubicBezTo>
                  <a:pt x="680524" y="1746911"/>
                  <a:pt x="411976" y="2231780"/>
                  <a:pt x="0" y="2527151"/>
                </a:cubicBezTo>
                <a:lnTo>
                  <a:pt x="1636805" y="2527151"/>
                </a:lnTo>
                <a:lnTo>
                  <a:pt x="1636805" y="0"/>
                </a:lnTo>
                <a:close/>
              </a:path>
            </a:pathLst>
          </a:cu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23562" name="Freeform 6"/>
          <p:cNvSpPr>
            <a:spLocks noChangeArrowheads="1"/>
          </p:cNvSpPr>
          <p:nvPr/>
        </p:nvSpPr>
        <p:spPr bwMode="auto">
          <a:xfrm flipH="1">
            <a:off x="11161713" y="2165350"/>
            <a:ext cx="1035050" cy="2527300"/>
          </a:xfrm>
          <a:custGeom>
            <a:avLst/>
            <a:gdLst>
              <a:gd name="T0" fmla="*/ 1724522 w 621232"/>
              <a:gd name="T1" fmla="*/ 0 h 2527151"/>
              <a:gd name="T2" fmla="*/ 0 w 621232"/>
              <a:gd name="T3" fmla="*/ 0 h 2527151"/>
              <a:gd name="T4" fmla="*/ 0 w 621232"/>
              <a:gd name="T5" fmla="*/ 2527449 h 2527151"/>
              <a:gd name="T6" fmla="*/ 1724522 w 621232"/>
              <a:gd name="T7" fmla="*/ 2527449 h 2527151"/>
              <a:gd name="T8" fmla="*/ 1724522 w 621232"/>
              <a:gd name="T9" fmla="*/ 0 h 2527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1232"/>
              <a:gd name="T16" fmla="*/ 0 h 2527151"/>
              <a:gd name="T17" fmla="*/ 621232 w 621232"/>
              <a:gd name="T18" fmla="*/ 2527151 h 2527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1232" h="2527151">
                <a:moveTo>
                  <a:pt x="621232" y="0"/>
                </a:moveTo>
                <a:lnTo>
                  <a:pt x="0" y="0"/>
                </a:lnTo>
                <a:lnTo>
                  <a:pt x="0" y="2527151"/>
                </a:lnTo>
                <a:lnTo>
                  <a:pt x="621232" y="2527151"/>
                </a:lnTo>
                <a:lnTo>
                  <a:pt x="621232" y="0"/>
                </a:lnTo>
                <a:close/>
              </a:path>
            </a:pathLst>
          </a:custGeom>
          <a:solidFill>
            <a:srgbClr val="003366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grpSp>
        <p:nvGrpSpPr>
          <p:cNvPr id="23563" name="组合 35"/>
          <p:cNvGrpSpPr>
            <a:grpSpLocks/>
          </p:cNvGrpSpPr>
          <p:nvPr/>
        </p:nvGrpSpPr>
        <p:grpSpPr bwMode="auto">
          <a:xfrm>
            <a:off x="1281113" y="2306638"/>
            <a:ext cx="2095500" cy="2124075"/>
            <a:chOff x="0" y="0"/>
            <a:chExt cx="2093913" cy="2122488"/>
          </a:xfrm>
        </p:grpSpPr>
        <p:sp>
          <p:nvSpPr>
            <p:cNvPr id="29704" name="Freeform 6"/>
            <p:cNvSpPr>
              <a:spLocks noEditPoints="1" noChangeArrowheads="1"/>
            </p:cNvSpPr>
            <p:nvPr/>
          </p:nvSpPr>
          <p:spPr bwMode="auto">
            <a:xfrm>
              <a:off x="0" y="0"/>
              <a:ext cx="2093913" cy="2122488"/>
            </a:xfrm>
            <a:custGeom>
              <a:avLst/>
              <a:gdLst>
                <a:gd name="T0" fmla="*/ 2147483646 w 2783"/>
                <a:gd name="T1" fmla="*/ 0 h 2783"/>
                <a:gd name="T2" fmla="*/ 0 w 2783"/>
                <a:gd name="T3" fmla="*/ 2147483646 h 2783"/>
                <a:gd name="T4" fmla="*/ 2147483646 w 2783"/>
                <a:gd name="T5" fmla="*/ 2147483646 h 2783"/>
                <a:gd name="T6" fmla="*/ 2147483646 w 2783"/>
                <a:gd name="T7" fmla="*/ 2147483646 h 2783"/>
                <a:gd name="T8" fmla="*/ 2147483646 w 2783"/>
                <a:gd name="T9" fmla="*/ 0 h 2783"/>
                <a:gd name="T10" fmla="*/ 2147483646 w 2783"/>
                <a:gd name="T11" fmla="*/ 2147483646 h 2783"/>
                <a:gd name="T12" fmla="*/ 2147483646 w 2783"/>
                <a:gd name="T13" fmla="*/ 2147483646 h 2783"/>
                <a:gd name="T14" fmla="*/ 2147483646 w 2783"/>
                <a:gd name="T15" fmla="*/ 2147483646 h 2783"/>
                <a:gd name="T16" fmla="*/ 2147483646 w 2783"/>
                <a:gd name="T17" fmla="*/ 2147483646 h 2783"/>
                <a:gd name="T18" fmla="*/ 2147483646 w 2783"/>
                <a:gd name="T19" fmla="*/ 2147483646 h 278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783"/>
                <a:gd name="T31" fmla="*/ 0 h 2783"/>
                <a:gd name="T32" fmla="*/ 2783 w 2783"/>
                <a:gd name="T33" fmla="*/ 2783 h 278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783" h="2783">
                  <a:moveTo>
                    <a:pt x="1391" y="0"/>
                  </a:moveTo>
                  <a:cubicBezTo>
                    <a:pt x="623" y="0"/>
                    <a:pt x="0" y="623"/>
                    <a:pt x="0" y="1391"/>
                  </a:cubicBezTo>
                  <a:cubicBezTo>
                    <a:pt x="0" y="2160"/>
                    <a:pt x="623" y="2783"/>
                    <a:pt x="1391" y="2783"/>
                  </a:cubicBezTo>
                  <a:cubicBezTo>
                    <a:pt x="2160" y="2783"/>
                    <a:pt x="2783" y="2160"/>
                    <a:pt x="2783" y="1391"/>
                  </a:cubicBezTo>
                  <a:cubicBezTo>
                    <a:pt x="2783" y="623"/>
                    <a:pt x="2160" y="0"/>
                    <a:pt x="1391" y="0"/>
                  </a:cubicBezTo>
                  <a:close/>
                  <a:moveTo>
                    <a:pt x="1391" y="55"/>
                  </a:moveTo>
                  <a:cubicBezTo>
                    <a:pt x="654" y="55"/>
                    <a:pt x="55" y="654"/>
                    <a:pt x="55" y="1391"/>
                  </a:cubicBezTo>
                  <a:cubicBezTo>
                    <a:pt x="55" y="2129"/>
                    <a:pt x="654" y="2728"/>
                    <a:pt x="1391" y="2728"/>
                  </a:cubicBezTo>
                  <a:cubicBezTo>
                    <a:pt x="2129" y="2728"/>
                    <a:pt x="2728" y="2129"/>
                    <a:pt x="2728" y="1391"/>
                  </a:cubicBezTo>
                  <a:cubicBezTo>
                    <a:pt x="2728" y="654"/>
                    <a:pt x="2129" y="55"/>
                    <a:pt x="1391" y="55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05" name="Freeform 6"/>
            <p:cNvSpPr>
              <a:spLocks noEditPoints="1" noChangeArrowheads="1"/>
            </p:cNvSpPr>
            <p:nvPr/>
          </p:nvSpPr>
          <p:spPr bwMode="auto">
            <a:xfrm>
              <a:off x="337980" y="335866"/>
              <a:ext cx="1417952" cy="1401540"/>
            </a:xfrm>
            <a:custGeom>
              <a:avLst/>
              <a:gdLst>
                <a:gd name="T0" fmla="*/ 2147483646 w 1848"/>
                <a:gd name="T1" fmla="*/ 2147483646 h 1848"/>
                <a:gd name="T2" fmla="*/ 2147483646 w 1848"/>
                <a:gd name="T3" fmla="*/ 2147483646 h 1848"/>
                <a:gd name="T4" fmla="*/ 2147483646 w 1848"/>
                <a:gd name="T5" fmla="*/ 2147483646 h 1848"/>
                <a:gd name="T6" fmla="*/ 2147483646 w 1848"/>
                <a:gd name="T7" fmla="*/ 2147483646 h 1848"/>
                <a:gd name="T8" fmla="*/ 2147483646 w 1848"/>
                <a:gd name="T9" fmla="*/ 2147483646 h 1848"/>
                <a:gd name="T10" fmla="*/ 2147483646 w 1848"/>
                <a:gd name="T11" fmla="*/ 2147483646 h 1848"/>
                <a:gd name="T12" fmla="*/ 2147483646 w 1848"/>
                <a:gd name="T13" fmla="*/ 2147483646 h 1848"/>
                <a:gd name="T14" fmla="*/ 2147483646 w 1848"/>
                <a:gd name="T15" fmla="*/ 2147483646 h 1848"/>
                <a:gd name="T16" fmla="*/ 2147483646 w 1848"/>
                <a:gd name="T17" fmla="*/ 2147483646 h 1848"/>
                <a:gd name="T18" fmla="*/ 2147483646 w 1848"/>
                <a:gd name="T19" fmla="*/ 2147483646 h 1848"/>
                <a:gd name="T20" fmla="*/ 0 w 1848"/>
                <a:gd name="T21" fmla="*/ 2147483646 h 1848"/>
                <a:gd name="T22" fmla="*/ 2147483646 w 1848"/>
                <a:gd name="T23" fmla="*/ 2147483646 h 1848"/>
                <a:gd name="T24" fmla="*/ 2147483646 w 1848"/>
                <a:gd name="T25" fmla="*/ 0 h 1848"/>
                <a:gd name="T26" fmla="*/ 2147483646 w 1848"/>
                <a:gd name="T27" fmla="*/ 2147483646 h 1848"/>
                <a:gd name="T28" fmla="*/ 2147483646 w 1848"/>
                <a:gd name="T29" fmla="*/ 2147483646 h 1848"/>
                <a:gd name="T30" fmla="*/ 2147483646 w 1848"/>
                <a:gd name="T31" fmla="*/ 2147483646 h 1848"/>
                <a:gd name="T32" fmla="*/ 2147483646 w 1848"/>
                <a:gd name="T33" fmla="*/ 2147483646 h 1848"/>
                <a:gd name="T34" fmla="*/ 2147483646 w 1848"/>
                <a:gd name="T35" fmla="*/ 2147483646 h 1848"/>
                <a:gd name="T36" fmla="*/ 2147483646 w 1848"/>
                <a:gd name="T37" fmla="*/ 2147483646 h 1848"/>
                <a:gd name="T38" fmla="*/ 2147483646 w 1848"/>
                <a:gd name="T39" fmla="*/ 2147483646 h 1848"/>
                <a:gd name="T40" fmla="*/ 2147483646 w 1848"/>
                <a:gd name="T41" fmla="*/ 2147483646 h 1848"/>
                <a:gd name="T42" fmla="*/ 2147483646 w 1848"/>
                <a:gd name="T43" fmla="*/ 2147483646 h 1848"/>
                <a:gd name="T44" fmla="*/ 2147483646 w 1848"/>
                <a:gd name="T45" fmla="*/ 2147483646 h 1848"/>
                <a:gd name="T46" fmla="*/ 2147483646 w 1848"/>
                <a:gd name="T47" fmla="*/ 2147483646 h 1848"/>
                <a:gd name="T48" fmla="*/ 2147483646 w 1848"/>
                <a:gd name="T49" fmla="*/ 2147483646 h 1848"/>
                <a:gd name="T50" fmla="*/ 2147483646 w 1848"/>
                <a:gd name="T51" fmla="*/ 2147483646 h 1848"/>
                <a:gd name="T52" fmla="*/ 2147483646 w 1848"/>
                <a:gd name="T53" fmla="*/ 2147483646 h 1848"/>
                <a:gd name="T54" fmla="*/ 2147483646 w 1848"/>
                <a:gd name="T55" fmla="*/ 2147483646 h 1848"/>
                <a:gd name="T56" fmla="*/ 2147483646 w 1848"/>
                <a:gd name="T57" fmla="*/ 2147483646 h 1848"/>
                <a:gd name="T58" fmla="*/ 2147483646 w 1848"/>
                <a:gd name="T59" fmla="*/ 2147483646 h 1848"/>
                <a:gd name="T60" fmla="*/ 2147483646 w 1848"/>
                <a:gd name="T61" fmla="*/ 2147483646 h 1848"/>
                <a:gd name="T62" fmla="*/ 2147483646 w 1848"/>
                <a:gd name="T63" fmla="*/ 2147483646 h 1848"/>
                <a:gd name="T64" fmla="*/ 2147483646 w 1848"/>
                <a:gd name="T65" fmla="*/ 2147483646 h 1848"/>
                <a:gd name="T66" fmla="*/ 2147483646 w 1848"/>
                <a:gd name="T67" fmla="*/ 2147483646 h 1848"/>
                <a:gd name="T68" fmla="*/ 2147483646 w 1848"/>
                <a:gd name="T69" fmla="*/ 2147483646 h 1848"/>
                <a:gd name="T70" fmla="*/ 2147483646 w 1848"/>
                <a:gd name="T71" fmla="*/ 2147483646 h 1848"/>
                <a:gd name="T72" fmla="*/ 2147483646 w 1848"/>
                <a:gd name="T73" fmla="*/ 2147483646 h 1848"/>
                <a:gd name="T74" fmla="*/ 2147483646 w 1848"/>
                <a:gd name="T75" fmla="*/ 2147483646 h 1848"/>
                <a:gd name="T76" fmla="*/ 2147483646 w 1848"/>
                <a:gd name="T77" fmla="*/ 2147483646 h 1848"/>
                <a:gd name="T78" fmla="*/ 2147483646 w 1848"/>
                <a:gd name="T79" fmla="*/ 2147483646 h 1848"/>
                <a:gd name="T80" fmla="*/ 2147483646 w 1848"/>
                <a:gd name="T81" fmla="*/ 2147483646 h 1848"/>
                <a:gd name="T82" fmla="*/ 2147483646 w 1848"/>
                <a:gd name="T83" fmla="*/ 2147483646 h 1848"/>
                <a:gd name="T84" fmla="*/ 2147483646 w 1848"/>
                <a:gd name="T85" fmla="*/ 2147483646 h 1848"/>
                <a:gd name="T86" fmla="*/ 2147483646 w 1848"/>
                <a:gd name="T87" fmla="*/ 2147483646 h 1848"/>
                <a:gd name="T88" fmla="*/ 2147483646 w 1848"/>
                <a:gd name="T89" fmla="*/ 2147483646 h 1848"/>
                <a:gd name="T90" fmla="*/ 2147483646 w 1848"/>
                <a:gd name="T91" fmla="*/ 2147483646 h 1848"/>
                <a:gd name="T92" fmla="*/ 2147483646 w 1848"/>
                <a:gd name="T93" fmla="*/ 2147483646 h 1848"/>
                <a:gd name="T94" fmla="*/ 2147483646 w 1848"/>
                <a:gd name="T95" fmla="*/ 2147483646 h 1848"/>
                <a:gd name="T96" fmla="*/ 2147483646 w 1848"/>
                <a:gd name="T97" fmla="*/ 2147483646 h 1848"/>
                <a:gd name="T98" fmla="*/ 2147483646 w 1848"/>
                <a:gd name="T99" fmla="*/ 2147483646 h 1848"/>
                <a:gd name="T100" fmla="*/ 2147483646 w 1848"/>
                <a:gd name="T101" fmla="*/ 2147483646 h 1848"/>
                <a:gd name="T102" fmla="*/ 2147483646 w 1848"/>
                <a:gd name="T103" fmla="*/ 2147483646 h 1848"/>
                <a:gd name="T104" fmla="*/ 2147483646 w 1848"/>
                <a:gd name="T105" fmla="*/ 2147483646 h 1848"/>
                <a:gd name="T106" fmla="*/ 2147483646 w 1848"/>
                <a:gd name="T107" fmla="*/ 2147483646 h 1848"/>
                <a:gd name="T108" fmla="*/ 2147483646 w 1848"/>
                <a:gd name="T109" fmla="*/ 2147483646 h 184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848"/>
                <a:gd name="T166" fmla="*/ 0 h 1848"/>
                <a:gd name="T167" fmla="*/ 1848 w 1848"/>
                <a:gd name="T168" fmla="*/ 1848 h 1848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848" h="1848">
                  <a:moveTo>
                    <a:pt x="675" y="126"/>
                  </a:moveTo>
                  <a:cubicBezTo>
                    <a:pt x="528" y="126"/>
                    <a:pt x="390" y="183"/>
                    <a:pt x="286" y="287"/>
                  </a:cubicBezTo>
                  <a:cubicBezTo>
                    <a:pt x="183" y="391"/>
                    <a:pt x="126" y="529"/>
                    <a:pt x="126" y="675"/>
                  </a:cubicBezTo>
                  <a:cubicBezTo>
                    <a:pt x="126" y="822"/>
                    <a:pt x="183" y="960"/>
                    <a:pt x="286" y="1064"/>
                  </a:cubicBezTo>
                  <a:cubicBezTo>
                    <a:pt x="390" y="1168"/>
                    <a:pt x="528" y="1225"/>
                    <a:pt x="675" y="1225"/>
                  </a:cubicBezTo>
                  <a:cubicBezTo>
                    <a:pt x="822" y="1225"/>
                    <a:pt x="960" y="1168"/>
                    <a:pt x="1063" y="1064"/>
                  </a:cubicBezTo>
                  <a:cubicBezTo>
                    <a:pt x="1278" y="850"/>
                    <a:pt x="1278" y="501"/>
                    <a:pt x="1063" y="287"/>
                  </a:cubicBezTo>
                  <a:cubicBezTo>
                    <a:pt x="960" y="183"/>
                    <a:pt x="822" y="126"/>
                    <a:pt x="675" y="126"/>
                  </a:cubicBezTo>
                  <a:close/>
                  <a:moveTo>
                    <a:pt x="675" y="1350"/>
                  </a:moveTo>
                  <a:cubicBezTo>
                    <a:pt x="495" y="1350"/>
                    <a:pt x="325" y="1280"/>
                    <a:pt x="198" y="1153"/>
                  </a:cubicBezTo>
                  <a:cubicBezTo>
                    <a:pt x="70" y="1025"/>
                    <a:pt x="0" y="856"/>
                    <a:pt x="0" y="675"/>
                  </a:cubicBezTo>
                  <a:cubicBezTo>
                    <a:pt x="0" y="495"/>
                    <a:pt x="70" y="326"/>
                    <a:pt x="198" y="198"/>
                  </a:cubicBezTo>
                  <a:cubicBezTo>
                    <a:pt x="325" y="71"/>
                    <a:pt x="495" y="0"/>
                    <a:pt x="675" y="0"/>
                  </a:cubicBezTo>
                  <a:cubicBezTo>
                    <a:pt x="855" y="0"/>
                    <a:pt x="1025" y="71"/>
                    <a:pt x="1152" y="198"/>
                  </a:cubicBezTo>
                  <a:cubicBezTo>
                    <a:pt x="1415" y="461"/>
                    <a:pt x="1415" y="889"/>
                    <a:pt x="1152" y="1153"/>
                  </a:cubicBezTo>
                  <a:cubicBezTo>
                    <a:pt x="1025" y="1280"/>
                    <a:pt x="855" y="1350"/>
                    <a:pt x="675" y="1350"/>
                  </a:cubicBezTo>
                  <a:close/>
                  <a:moveTo>
                    <a:pt x="1261" y="1068"/>
                  </a:moveTo>
                  <a:cubicBezTo>
                    <a:pt x="1284" y="1091"/>
                    <a:pt x="1284" y="1130"/>
                    <a:pt x="1261" y="1153"/>
                  </a:cubicBezTo>
                  <a:lnTo>
                    <a:pt x="1153" y="1261"/>
                  </a:lnTo>
                  <a:cubicBezTo>
                    <a:pt x="1129" y="1285"/>
                    <a:pt x="1091" y="1285"/>
                    <a:pt x="1067" y="1261"/>
                  </a:cubicBezTo>
                  <a:lnTo>
                    <a:pt x="1063" y="1257"/>
                  </a:lnTo>
                  <a:cubicBezTo>
                    <a:pt x="1040" y="1234"/>
                    <a:pt x="1040" y="1195"/>
                    <a:pt x="1063" y="1172"/>
                  </a:cubicBezTo>
                  <a:lnTo>
                    <a:pt x="1171" y="1064"/>
                  </a:lnTo>
                  <a:cubicBezTo>
                    <a:pt x="1195" y="1040"/>
                    <a:pt x="1233" y="1040"/>
                    <a:pt x="1257" y="1064"/>
                  </a:cubicBezTo>
                  <a:lnTo>
                    <a:pt x="1261" y="1068"/>
                  </a:lnTo>
                  <a:close/>
                  <a:moveTo>
                    <a:pt x="1401" y="1250"/>
                  </a:moveTo>
                  <a:cubicBezTo>
                    <a:pt x="1442" y="1292"/>
                    <a:pt x="1442" y="1359"/>
                    <a:pt x="1401" y="1401"/>
                  </a:cubicBezTo>
                  <a:cubicBezTo>
                    <a:pt x="1359" y="1443"/>
                    <a:pt x="1291" y="1443"/>
                    <a:pt x="1250" y="1401"/>
                  </a:cubicBezTo>
                  <a:cubicBezTo>
                    <a:pt x="1208" y="1359"/>
                    <a:pt x="1208" y="1292"/>
                    <a:pt x="1250" y="1250"/>
                  </a:cubicBezTo>
                  <a:cubicBezTo>
                    <a:pt x="1291" y="1208"/>
                    <a:pt x="1359" y="1208"/>
                    <a:pt x="1401" y="1250"/>
                  </a:cubicBezTo>
                  <a:close/>
                  <a:moveTo>
                    <a:pt x="1827" y="1655"/>
                  </a:moveTo>
                  <a:cubicBezTo>
                    <a:pt x="1848" y="1676"/>
                    <a:pt x="1846" y="1713"/>
                    <a:pt x="1823" y="1736"/>
                  </a:cubicBezTo>
                  <a:lnTo>
                    <a:pt x="1736" y="1823"/>
                  </a:lnTo>
                  <a:cubicBezTo>
                    <a:pt x="1713" y="1847"/>
                    <a:pt x="1676" y="1848"/>
                    <a:pt x="1654" y="1827"/>
                  </a:cubicBezTo>
                  <a:lnTo>
                    <a:pt x="1396" y="1569"/>
                  </a:lnTo>
                  <a:cubicBezTo>
                    <a:pt x="1375" y="1547"/>
                    <a:pt x="1376" y="1511"/>
                    <a:pt x="1400" y="1487"/>
                  </a:cubicBezTo>
                  <a:lnTo>
                    <a:pt x="1487" y="1400"/>
                  </a:lnTo>
                  <a:cubicBezTo>
                    <a:pt x="1510" y="1377"/>
                    <a:pt x="1547" y="1375"/>
                    <a:pt x="1568" y="1396"/>
                  </a:cubicBezTo>
                  <a:lnTo>
                    <a:pt x="1827" y="1655"/>
                  </a:lnTo>
                  <a:close/>
                  <a:moveTo>
                    <a:pt x="675" y="270"/>
                  </a:moveTo>
                  <a:cubicBezTo>
                    <a:pt x="567" y="270"/>
                    <a:pt x="465" y="312"/>
                    <a:pt x="389" y="389"/>
                  </a:cubicBezTo>
                  <a:cubicBezTo>
                    <a:pt x="312" y="465"/>
                    <a:pt x="270" y="567"/>
                    <a:pt x="270" y="675"/>
                  </a:cubicBezTo>
                  <a:cubicBezTo>
                    <a:pt x="270" y="783"/>
                    <a:pt x="312" y="885"/>
                    <a:pt x="389" y="962"/>
                  </a:cubicBezTo>
                  <a:cubicBezTo>
                    <a:pt x="465" y="1038"/>
                    <a:pt x="567" y="1080"/>
                    <a:pt x="675" y="1080"/>
                  </a:cubicBezTo>
                  <a:cubicBezTo>
                    <a:pt x="783" y="1080"/>
                    <a:pt x="885" y="1038"/>
                    <a:pt x="961" y="962"/>
                  </a:cubicBezTo>
                  <a:cubicBezTo>
                    <a:pt x="1119" y="804"/>
                    <a:pt x="1119" y="547"/>
                    <a:pt x="961" y="389"/>
                  </a:cubicBezTo>
                  <a:cubicBezTo>
                    <a:pt x="885" y="312"/>
                    <a:pt x="783" y="270"/>
                    <a:pt x="675" y="270"/>
                  </a:cubicBezTo>
                  <a:close/>
                  <a:moveTo>
                    <a:pt x="675" y="1164"/>
                  </a:moveTo>
                  <a:cubicBezTo>
                    <a:pt x="544" y="1164"/>
                    <a:pt x="422" y="1113"/>
                    <a:pt x="329" y="1021"/>
                  </a:cubicBezTo>
                  <a:cubicBezTo>
                    <a:pt x="237" y="929"/>
                    <a:pt x="186" y="806"/>
                    <a:pt x="186" y="675"/>
                  </a:cubicBezTo>
                  <a:cubicBezTo>
                    <a:pt x="186" y="545"/>
                    <a:pt x="237" y="422"/>
                    <a:pt x="329" y="330"/>
                  </a:cubicBezTo>
                  <a:cubicBezTo>
                    <a:pt x="422" y="237"/>
                    <a:pt x="544" y="187"/>
                    <a:pt x="675" y="187"/>
                  </a:cubicBezTo>
                  <a:cubicBezTo>
                    <a:pt x="806" y="187"/>
                    <a:pt x="928" y="237"/>
                    <a:pt x="1021" y="330"/>
                  </a:cubicBezTo>
                  <a:cubicBezTo>
                    <a:pt x="1211" y="520"/>
                    <a:pt x="1211" y="830"/>
                    <a:pt x="1021" y="1021"/>
                  </a:cubicBezTo>
                  <a:cubicBezTo>
                    <a:pt x="928" y="1113"/>
                    <a:pt x="806" y="1164"/>
                    <a:pt x="675" y="1164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200">
        <p14:prism/>
      </p:transition>
    </mc:Choice>
    <mc:Fallback xmlns="">
      <p:transition spd="slow" advTm="12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Freeform 6"/>
          <p:cNvSpPr>
            <a:spLocks noChangeArrowheads="1"/>
          </p:cNvSpPr>
          <p:nvPr/>
        </p:nvSpPr>
        <p:spPr bwMode="auto">
          <a:xfrm flipH="1">
            <a:off x="11930063" y="666750"/>
            <a:ext cx="266700" cy="6075363"/>
          </a:xfrm>
          <a:custGeom>
            <a:avLst/>
            <a:gdLst>
              <a:gd name="T0" fmla="*/ 114497 w 621232"/>
              <a:gd name="T1" fmla="*/ 0 h 2527151"/>
              <a:gd name="T2" fmla="*/ 0 w 621232"/>
              <a:gd name="T3" fmla="*/ 0 h 2527151"/>
              <a:gd name="T4" fmla="*/ 0 w 621232"/>
              <a:gd name="T5" fmla="*/ 14605394 h 2527151"/>
              <a:gd name="T6" fmla="*/ 114497 w 621232"/>
              <a:gd name="T7" fmla="*/ 14605394 h 2527151"/>
              <a:gd name="T8" fmla="*/ 114497 w 621232"/>
              <a:gd name="T9" fmla="*/ 0 h 2527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1232"/>
              <a:gd name="T16" fmla="*/ 0 h 2527151"/>
              <a:gd name="T17" fmla="*/ 621232 w 621232"/>
              <a:gd name="T18" fmla="*/ 2527151 h 2527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1232" h="2527151">
                <a:moveTo>
                  <a:pt x="621232" y="0"/>
                </a:moveTo>
                <a:lnTo>
                  <a:pt x="0" y="0"/>
                </a:lnTo>
                <a:lnTo>
                  <a:pt x="0" y="2527151"/>
                </a:lnTo>
                <a:lnTo>
                  <a:pt x="621232" y="2527151"/>
                </a:lnTo>
                <a:lnTo>
                  <a:pt x="621232" y="0"/>
                </a:lnTo>
                <a:close/>
              </a:path>
            </a:pathLst>
          </a:custGeom>
          <a:solidFill>
            <a:srgbClr val="003366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1747" name="Freeform 6"/>
          <p:cNvSpPr>
            <a:spLocks noChangeArrowheads="1"/>
          </p:cNvSpPr>
          <p:nvPr/>
        </p:nvSpPr>
        <p:spPr bwMode="auto">
          <a:xfrm flipH="1">
            <a:off x="0" y="666750"/>
            <a:ext cx="266700" cy="6075363"/>
          </a:xfrm>
          <a:custGeom>
            <a:avLst/>
            <a:gdLst>
              <a:gd name="T0" fmla="*/ 114497 w 621232"/>
              <a:gd name="T1" fmla="*/ 0 h 2527151"/>
              <a:gd name="T2" fmla="*/ 0 w 621232"/>
              <a:gd name="T3" fmla="*/ 0 h 2527151"/>
              <a:gd name="T4" fmla="*/ 0 w 621232"/>
              <a:gd name="T5" fmla="*/ 14605394 h 2527151"/>
              <a:gd name="T6" fmla="*/ 114497 w 621232"/>
              <a:gd name="T7" fmla="*/ 14605394 h 2527151"/>
              <a:gd name="T8" fmla="*/ 114497 w 621232"/>
              <a:gd name="T9" fmla="*/ 0 h 2527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1232"/>
              <a:gd name="T16" fmla="*/ 0 h 2527151"/>
              <a:gd name="T17" fmla="*/ 621232 w 621232"/>
              <a:gd name="T18" fmla="*/ 2527151 h 2527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1232" h="2527151">
                <a:moveTo>
                  <a:pt x="621232" y="0"/>
                </a:moveTo>
                <a:lnTo>
                  <a:pt x="0" y="0"/>
                </a:lnTo>
                <a:lnTo>
                  <a:pt x="0" y="2527151"/>
                </a:lnTo>
                <a:lnTo>
                  <a:pt x="621232" y="2527151"/>
                </a:lnTo>
                <a:lnTo>
                  <a:pt x="621232" y="0"/>
                </a:lnTo>
                <a:close/>
              </a:path>
            </a:pathLst>
          </a:cu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25604" name="TextBox 76"/>
          <p:cNvSpPr>
            <a:spLocks noChangeArrowheads="1"/>
          </p:cNvSpPr>
          <p:nvPr/>
        </p:nvSpPr>
        <p:spPr bwMode="auto">
          <a:xfrm>
            <a:off x="477838" y="158750"/>
            <a:ext cx="14017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CN" altLang="en-US" sz="2400">
                <a:solidFill>
                  <a:srgbClr val="000000"/>
                </a:solidFill>
                <a:latin typeface="微软雅黑" pitchFamily="34" charset="-122"/>
                <a:sym typeface="微软雅黑" pitchFamily="34" charset="-122"/>
              </a:rPr>
              <a:t>教法学法</a:t>
            </a:r>
          </a:p>
        </p:txBody>
      </p:sp>
      <p:sp>
        <p:nvSpPr>
          <p:cNvPr id="25605" name="矩形 3"/>
          <p:cNvSpPr>
            <a:spLocks/>
          </p:cNvSpPr>
          <p:nvPr/>
        </p:nvSpPr>
        <p:spPr bwMode="auto">
          <a:xfrm>
            <a:off x="0" y="238125"/>
            <a:ext cx="409575" cy="3333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/>
          <a:lstStyle/>
          <a:p>
            <a:pPr eaLnBrk="1" hangingPunct="1"/>
            <a:endParaRPr lang="zh-CN" altLang="zh-CN">
              <a:ea typeface="宋体" pitchFamily="2" charset="-122"/>
              <a:sym typeface="Arial" pitchFamily="34" charset="0"/>
            </a:endParaRPr>
          </a:p>
        </p:txBody>
      </p:sp>
      <p:pic>
        <p:nvPicPr>
          <p:cNvPr id="25606" name="图片 15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-1350348">
            <a:off x="9498013" y="666750"/>
            <a:ext cx="944562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7" name="图片 158"/>
          <p:cNvPicPr>
            <a:picLocks noChangeAspect="1" noChangeArrowheads="1"/>
          </p:cNvPicPr>
          <p:nvPr/>
        </p:nvPicPr>
        <p:blipFill>
          <a:blip r:embed="rId3"/>
          <a:srcRect l="13390" t="8733" r="16037" b="2794"/>
          <a:stretch>
            <a:fillRect/>
          </a:stretch>
        </p:blipFill>
        <p:spPr bwMode="auto">
          <a:xfrm rot="-3917741">
            <a:off x="9919494" y="816769"/>
            <a:ext cx="1385887" cy="103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5609" name="组合 7"/>
          <p:cNvGrpSpPr>
            <a:grpSpLocks/>
          </p:cNvGrpSpPr>
          <p:nvPr/>
        </p:nvGrpSpPr>
        <p:grpSpPr bwMode="auto">
          <a:xfrm>
            <a:off x="2005013" y="2133600"/>
            <a:ext cx="7607300" cy="4565650"/>
            <a:chOff x="0" y="0"/>
            <a:chExt cx="7607300" cy="4565650"/>
          </a:xfrm>
        </p:grpSpPr>
        <p:sp>
          <p:nvSpPr>
            <p:cNvPr id="31761" name="Freeform 613"/>
            <p:cNvSpPr>
              <a:spLocks noEditPoints="1" noChangeArrowheads="1"/>
            </p:cNvSpPr>
            <p:nvPr/>
          </p:nvSpPr>
          <p:spPr bwMode="auto">
            <a:xfrm>
              <a:off x="3343275" y="1758951"/>
              <a:ext cx="801688" cy="1449388"/>
            </a:xfrm>
            <a:custGeom>
              <a:avLst/>
              <a:gdLst>
                <a:gd name="T0" fmla="*/ 2147483646 w 893"/>
                <a:gd name="T1" fmla="*/ 2147483646 h 1613"/>
                <a:gd name="T2" fmla="*/ 2147483646 w 893"/>
                <a:gd name="T3" fmla="*/ 2147483646 h 1613"/>
                <a:gd name="T4" fmla="*/ 2147483646 w 893"/>
                <a:gd name="T5" fmla="*/ 2147483646 h 1613"/>
                <a:gd name="T6" fmla="*/ 2147483646 w 893"/>
                <a:gd name="T7" fmla="*/ 2147483646 h 1613"/>
                <a:gd name="T8" fmla="*/ 2147483646 w 893"/>
                <a:gd name="T9" fmla="*/ 2147483646 h 1613"/>
                <a:gd name="T10" fmla="*/ 2147483646 w 893"/>
                <a:gd name="T11" fmla="*/ 2147483646 h 1613"/>
                <a:gd name="T12" fmla="*/ 2147483646 w 893"/>
                <a:gd name="T13" fmla="*/ 2147483646 h 1613"/>
                <a:gd name="T14" fmla="*/ 2147483646 w 893"/>
                <a:gd name="T15" fmla="*/ 2147483646 h 1613"/>
                <a:gd name="T16" fmla="*/ 2147483646 w 893"/>
                <a:gd name="T17" fmla="*/ 2147483646 h 1613"/>
                <a:gd name="T18" fmla="*/ 2147483646 w 893"/>
                <a:gd name="T19" fmla="*/ 2147483646 h 1613"/>
                <a:gd name="T20" fmla="*/ 2147483646 w 893"/>
                <a:gd name="T21" fmla="*/ 2147483646 h 1613"/>
                <a:gd name="T22" fmla="*/ 2147483646 w 893"/>
                <a:gd name="T23" fmla="*/ 2147483646 h 1613"/>
                <a:gd name="T24" fmla="*/ 2147483646 w 893"/>
                <a:gd name="T25" fmla="*/ 2147483646 h 1613"/>
                <a:gd name="T26" fmla="*/ 2147483646 w 893"/>
                <a:gd name="T27" fmla="*/ 2147483646 h 1613"/>
                <a:gd name="T28" fmla="*/ 2147483646 w 893"/>
                <a:gd name="T29" fmla="*/ 2147483646 h 1613"/>
                <a:gd name="T30" fmla="*/ 2147483646 w 893"/>
                <a:gd name="T31" fmla="*/ 2147483646 h 1613"/>
                <a:gd name="T32" fmla="*/ 2147483646 w 893"/>
                <a:gd name="T33" fmla="*/ 2147483646 h 1613"/>
                <a:gd name="T34" fmla="*/ 2147483646 w 893"/>
                <a:gd name="T35" fmla="*/ 2147483646 h 1613"/>
                <a:gd name="T36" fmla="*/ 2147483646 w 893"/>
                <a:gd name="T37" fmla="*/ 2147483646 h 1613"/>
                <a:gd name="T38" fmla="*/ 2147483646 w 893"/>
                <a:gd name="T39" fmla="*/ 2147483646 h 1613"/>
                <a:gd name="T40" fmla="*/ 2147483646 w 893"/>
                <a:gd name="T41" fmla="*/ 2147483646 h 1613"/>
                <a:gd name="T42" fmla="*/ 2147483646 w 893"/>
                <a:gd name="T43" fmla="*/ 2147483646 h 1613"/>
                <a:gd name="T44" fmla="*/ 2147483646 w 893"/>
                <a:gd name="T45" fmla="*/ 2147483646 h 1613"/>
                <a:gd name="T46" fmla="*/ 2147483646 w 893"/>
                <a:gd name="T47" fmla="*/ 2147483646 h 1613"/>
                <a:gd name="T48" fmla="*/ 2147483646 w 893"/>
                <a:gd name="T49" fmla="*/ 2147483646 h 1613"/>
                <a:gd name="T50" fmla="*/ 2147483646 w 893"/>
                <a:gd name="T51" fmla="*/ 2147483646 h 1613"/>
                <a:gd name="T52" fmla="*/ 2147483646 w 893"/>
                <a:gd name="T53" fmla="*/ 2147483646 h 1613"/>
                <a:gd name="T54" fmla="*/ 2147483646 w 893"/>
                <a:gd name="T55" fmla="*/ 2147483646 h 1613"/>
                <a:gd name="T56" fmla="*/ 2147483646 w 893"/>
                <a:gd name="T57" fmla="*/ 1450937129 h 1613"/>
                <a:gd name="T58" fmla="*/ 2147483646 w 893"/>
                <a:gd name="T59" fmla="*/ 2147483646 h 1613"/>
                <a:gd name="T60" fmla="*/ 2147483646 w 893"/>
                <a:gd name="T61" fmla="*/ 2147483646 h 1613"/>
                <a:gd name="T62" fmla="*/ 2147483646 w 893"/>
                <a:gd name="T63" fmla="*/ 2147483646 h 1613"/>
                <a:gd name="T64" fmla="*/ 2147483646 w 893"/>
                <a:gd name="T65" fmla="*/ 2147483646 h 1613"/>
                <a:gd name="T66" fmla="*/ 2147483646 w 893"/>
                <a:gd name="T67" fmla="*/ 2147483646 h 1613"/>
                <a:gd name="T68" fmla="*/ 2147483646 w 893"/>
                <a:gd name="T69" fmla="*/ 2147483646 h 1613"/>
                <a:gd name="T70" fmla="*/ 2147483646 w 893"/>
                <a:gd name="T71" fmla="*/ 2147483646 h 1613"/>
                <a:gd name="T72" fmla="*/ 2147483646 w 893"/>
                <a:gd name="T73" fmla="*/ 2147483646 h 1613"/>
                <a:gd name="T74" fmla="*/ 2147483646 w 893"/>
                <a:gd name="T75" fmla="*/ 2147483646 h 1613"/>
                <a:gd name="T76" fmla="*/ 2147483646 w 893"/>
                <a:gd name="T77" fmla="*/ 2147483646 h 1613"/>
                <a:gd name="T78" fmla="*/ 2147483646 w 893"/>
                <a:gd name="T79" fmla="*/ 2147483646 h 1613"/>
                <a:gd name="T80" fmla="*/ 2147483646 w 893"/>
                <a:gd name="T81" fmla="*/ 2147483646 h 1613"/>
                <a:gd name="T82" fmla="*/ 2147483646 w 893"/>
                <a:gd name="T83" fmla="*/ 2147483646 h 1613"/>
                <a:gd name="T84" fmla="*/ 2147483646 w 893"/>
                <a:gd name="T85" fmla="*/ 2147483646 h 1613"/>
                <a:gd name="T86" fmla="*/ 2147483646 w 893"/>
                <a:gd name="T87" fmla="*/ 2147483646 h 1613"/>
                <a:gd name="T88" fmla="*/ 2147483646 w 893"/>
                <a:gd name="T89" fmla="*/ 2147483646 h 1613"/>
                <a:gd name="T90" fmla="*/ 2147483646 w 893"/>
                <a:gd name="T91" fmla="*/ 2147483646 h 1613"/>
                <a:gd name="T92" fmla="*/ 2147483646 w 893"/>
                <a:gd name="T93" fmla="*/ 2147483646 h 1613"/>
                <a:gd name="T94" fmla="*/ 2147483646 w 893"/>
                <a:gd name="T95" fmla="*/ 2147483646 h 1613"/>
                <a:gd name="T96" fmla="*/ 2147483646 w 893"/>
                <a:gd name="T97" fmla="*/ 2147483646 h 1613"/>
                <a:gd name="T98" fmla="*/ 2147483646 w 893"/>
                <a:gd name="T99" fmla="*/ 2147483646 h 1613"/>
                <a:gd name="T100" fmla="*/ 2147483646 w 893"/>
                <a:gd name="T101" fmla="*/ 2147483646 h 1613"/>
                <a:gd name="T102" fmla="*/ 2147483646 w 893"/>
                <a:gd name="T103" fmla="*/ 2147483646 h 1613"/>
                <a:gd name="T104" fmla="*/ 2147483646 w 893"/>
                <a:gd name="T105" fmla="*/ 2147483646 h 1613"/>
                <a:gd name="T106" fmla="*/ 2147483646 w 893"/>
                <a:gd name="T107" fmla="*/ 2147483646 h 1613"/>
                <a:gd name="T108" fmla="*/ 2147483646 w 893"/>
                <a:gd name="T109" fmla="*/ 2147483646 h 1613"/>
                <a:gd name="T110" fmla="*/ 2147483646 w 893"/>
                <a:gd name="T111" fmla="*/ 2147483646 h 1613"/>
                <a:gd name="T112" fmla="*/ 2147483646 w 893"/>
                <a:gd name="T113" fmla="*/ 2147483646 h 1613"/>
                <a:gd name="T114" fmla="*/ 2147483646 w 893"/>
                <a:gd name="T115" fmla="*/ 2147483646 h 1613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893"/>
                <a:gd name="T175" fmla="*/ 0 h 1613"/>
                <a:gd name="T176" fmla="*/ 893 w 893"/>
                <a:gd name="T177" fmla="*/ 1613 h 1613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893" h="1613">
                  <a:moveTo>
                    <a:pt x="846" y="184"/>
                  </a:moveTo>
                  <a:cubicBezTo>
                    <a:pt x="841" y="214"/>
                    <a:pt x="768" y="867"/>
                    <a:pt x="765" y="894"/>
                  </a:cubicBezTo>
                  <a:cubicBezTo>
                    <a:pt x="764" y="900"/>
                    <a:pt x="766" y="906"/>
                    <a:pt x="769" y="911"/>
                  </a:cubicBezTo>
                  <a:lnTo>
                    <a:pt x="771" y="913"/>
                  </a:lnTo>
                  <a:cubicBezTo>
                    <a:pt x="750" y="958"/>
                    <a:pt x="760" y="1027"/>
                    <a:pt x="763" y="1043"/>
                  </a:cubicBezTo>
                  <a:lnTo>
                    <a:pt x="759" y="1568"/>
                  </a:lnTo>
                  <a:lnTo>
                    <a:pt x="271" y="1568"/>
                  </a:lnTo>
                  <a:lnTo>
                    <a:pt x="157" y="1456"/>
                  </a:lnTo>
                  <a:cubicBezTo>
                    <a:pt x="155" y="1455"/>
                    <a:pt x="154" y="1453"/>
                    <a:pt x="151" y="1452"/>
                  </a:cubicBezTo>
                  <a:cubicBezTo>
                    <a:pt x="119" y="1436"/>
                    <a:pt x="73" y="1384"/>
                    <a:pt x="49" y="1355"/>
                  </a:cubicBezTo>
                  <a:cubicBezTo>
                    <a:pt x="78" y="1296"/>
                    <a:pt x="203" y="1042"/>
                    <a:pt x="286" y="869"/>
                  </a:cubicBezTo>
                  <a:lnTo>
                    <a:pt x="491" y="871"/>
                  </a:lnTo>
                  <a:cubicBezTo>
                    <a:pt x="493" y="880"/>
                    <a:pt x="502" y="887"/>
                    <a:pt x="512" y="887"/>
                  </a:cubicBezTo>
                  <a:lnTo>
                    <a:pt x="628" y="887"/>
                  </a:lnTo>
                  <a:cubicBezTo>
                    <a:pt x="637" y="887"/>
                    <a:pt x="646" y="881"/>
                    <a:pt x="649" y="872"/>
                  </a:cubicBezTo>
                  <a:lnTo>
                    <a:pt x="690" y="872"/>
                  </a:lnTo>
                  <a:cubicBezTo>
                    <a:pt x="696" y="872"/>
                    <a:pt x="702" y="870"/>
                    <a:pt x="706" y="866"/>
                  </a:cubicBezTo>
                  <a:cubicBezTo>
                    <a:pt x="710" y="862"/>
                    <a:pt x="713" y="856"/>
                    <a:pt x="713" y="850"/>
                  </a:cubicBezTo>
                  <a:lnTo>
                    <a:pt x="718" y="176"/>
                  </a:lnTo>
                  <a:cubicBezTo>
                    <a:pt x="718" y="170"/>
                    <a:pt x="716" y="164"/>
                    <a:pt x="711" y="160"/>
                  </a:cubicBezTo>
                  <a:cubicBezTo>
                    <a:pt x="707" y="156"/>
                    <a:pt x="702" y="153"/>
                    <a:pt x="696" y="153"/>
                  </a:cubicBezTo>
                  <a:lnTo>
                    <a:pt x="455" y="152"/>
                  </a:lnTo>
                  <a:cubicBezTo>
                    <a:pt x="461" y="109"/>
                    <a:pt x="466" y="75"/>
                    <a:pt x="469" y="53"/>
                  </a:cubicBezTo>
                  <a:lnTo>
                    <a:pt x="832" y="167"/>
                  </a:lnTo>
                  <a:cubicBezTo>
                    <a:pt x="842" y="173"/>
                    <a:pt x="846" y="177"/>
                    <a:pt x="847" y="179"/>
                  </a:cubicBezTo>
                  <a:cubicBezTo>
                    <a:pt x="846" y="180"/>
                    <a:pt x="846" y="182"/>
                    <a:pt x="846" y="184"/>
                  </a:cubicBezTo>
                  <a:close/>
                  <a:moveTo>
                    <a:pt x="850" y="127"/>
                  </a:moveTo>
                  <a:cubicBezTo>
                    <a:pt x="849" y="126"/>
                    <a:pt x="848" y="126"/>
                    <a:pt x="847" y="126"/>
                  </a:cubicBezTo>
                  <a:lnTo>
                    <a:pt x="457" y="2"/>
                  </a:lnTo>
                  <a:cubicBezTo>
                    <a:pt x="451" y="0"/>
                    <a:pt x="444" y="1"/>
                    <a:pt x="439" y="5"/>
                  </a:cubicBezTo>
                  <a:cubicBezTo>
                    <a:pt x="433" y="8"/>
                    <a:pt x="430" y="14"/>
                    <a:pt x="429" y="20"/>
                  </a:cubicBezTo>
                  <a:cubicBezTo>
                    <a:pt x="429" y="20"/>
                    <a:pt x="420" y="83"/>
                    <a:pt x="407" y="170"/>
                  </a:cubicBezTo>
                  <a:cubicBezTo>
                    <a:pt x="406" y="177"/>
                    <a:pt x="408" y="183"/>
                    <a:pt x="412" y="188"/>
                  </a:cubicBezTo>
                  <a:cubicBezTo>
                    <a:pt x="417" y="193"/>
                    <a:pt x="423" y="196"/>
                    <a:pt x="429" y="196"/>
                  </a:cubicBezTo>
                  <a:lnTo>
                    <a:pt x="673" y="198"/>
                  </a:lnTo>
                  <a:lnTo>
                    <a:pt x="669" y="828"/>
                  </a:lnTo>
                  <a:lnTo>
                    <a:pt x="628" y="827"/>
                  </a:lnTo>
                  <a:cubicBezTo>
                    <a:pt x="623" y="827"/>
                    <a:pt x="616" y="829"/>
                    <a:pt x="612" y="834"/>
                  </a:cubicBezTo>
                  <a:cubicBezTo>
                    <a:pt x="610" y="836"/>
                    <a:pt x="608" y="839"/>
                    <a:pt x="607" y="842"/>
                  </a:cubicBezTo>
                  <a:lnTo>
                    <a:pt x="533" y="842"/>
                  </a:lnTo>
                  <a:cubicBezTo>
                    <a:pt x="531" y="833"/>
                    <a:pt x="522" y="826"/>
                    <a:pt x="512" y="826"/>
                  </a:cubicBezTo>
                  <a:lnTo>
                    <a:pt x="272" y="825"/>
                  </a:lnTo>
                  <a:cubicBezTo>
                    <a:pt x="264" y="825"/>
                    <a:pt x="256" y="829"/>
                    <a:pt x="252" y="837"/>
                  </a:cubicBezTo>
                  <a:cubicBezTo>
                    <a:pt x="159" y="1032"/>
                    <a:pt x="5" y="1345"/>
                    <a:pt x="3" y="1348"/>
                  </a:cubicBezTo>
                  <a:cubicBezTo>
                    <a:pt x="0" y="1355"/>
                    <a:pt x="0" y="1364"/>
                    <a:pt x="6" y="1371"/>
                  </a:cubicBezTo>
                  <a:cubicBezTo>
                    <a:pt x="8" y="1375"/>
                    <a:pt x="75" y="1462"/>
                    <a:pt x="128" y="1490"/>
                  </a:cubicBezTo>
                  <a:lnTo>
                    <a:pt x="247" y="1606"/>
                  </a:lnTo>
                  <a:cubicBezTo>
                    <a:pt x="251" y="1610"/>
                    <a:pt x="256" y="1613"/>
                    <a:pt x="262" y="1613"/>
                  </a:cubicBezTo>
                  <a:lnTo>
                    <a:pt x="781" y="1613"/>
                  </a:lnTo>
                  <a:cubicBezTo>
                    <a:pt x="793" y="1613"/>
                    <a:pt x="803" y="1603"/>
                    <a:pt x="803" y="1591"/>
                  </a:cubicBezTo>
                  <a:lnTo>
                    <a:pt x="807" y="1041"/>
                  </a:lnTo>
                  <a:cubicBezTo>
                    <a:pt x="807" y="1040"/>
                    <a:pt x="807" y="1038"/>
                    <a:pt x="807" y="1037"/>
                  </a:cubicBezTo>
                  <a:cubicBezTo>
                    <a:pt x="801" y="1005"/>
                    <a:pt x="798" y="947"/>
                    <a:pt x="816" y="926"/>
                  </a:cubicBezTo>
                  <a:cubicBezTo>
                    <a:pt x="822" y="917"/>
                    <a:pt x="822" y="906"/>
                    <a:pt x="816" y="898"/>
                  </a:cubicBezTo>
                  <a:lnTo>
                    <a:pt x="810" y="890"/>
                  </a:lnTo>
                  <a:cubicBezTo>
                    <a:pt x="819" y="811"/>
                    <a:pt x="882" y="247"/>
                    <a:pt x="889" y="193"/>
                  </a:cubicBezTo>
                  <a:cubicBezTo>
                    <a:pt x="892" y="186"/>
                    <a:pt x="893" y="178"/>
                    <a:pt x="890" y="168"/>
                  </a:cubicBezTo>
                  <a:cubicBezTo>
                    <a:pt x="886" y="152"/>
                    <a:pt x="873" y="138"/>
                    <a:pt x="850" y="127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00336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62" name="Freeform 1044"/>
            <p:cNvSpPr>
              <a:spLocks noChangeArrowheads="1"/>
            </p:cNvSpPr>
            <p:nvPr/>
          </p:nvSpPr>
          <p:spPr bwMode="auto">
            <a:xfrm>
              <a:off x="0" y="0"/>
              <a:ext cx="7607300" cy="4565650"/>
            </a:xfrm>
            <a:custGeom>
              <a:avLst/>
              <a:gdLst>
                <a:gd name="T0" fmla="*/ 2147483646 w 8465"/>
                <a:gd name="T1" fmla="*/ 2147483646 h 5080"/>
                <a:gd name="T2" fmla="*/ 2147483646 w 8465"/>
                <a:gd name="T3" fmla="*/ 2147483646 h 5080"/>
                <a:gd name="T4" fmla="*/ 2147483646 w 8465"/>
                <a:gd name="T5" fmla="*/ 2147483646 h 5080"/>
                <a:gd name="T6" fmla="*/ 2147483646 w 8465"/>
                <a:gd name="T7" fmla="*/ 2147483646 h 5080"/>
                <a:gd name="T8" fmla="*/ 2147483646 w 8465"/>
                <a:gd name="T9" fmla="*/ 2147483646 h 5080"/>
                <a:gd name="T10" fmla="*/ 2147483646 w 8465"/>
                <a:gd name="T11" fmla="*/ 2147483646 h 5080"/>
                <a:gd name="T12" fmla="*/ 2147483646 w 8465"/>
                <a:gd name="T13" fmla="*/ 2147483646 h 5080"/>
                <a:gd name="T14" fmla="*/ 2147483646 w 8465"/>
                <a:gd name="T15" fmla="*/ 2147483646 h 5080"/>
                <a:gd name="T16" fmla="*/ 2147483646 w 8465"/>
                <a:gd name="T17" fmla="*/ 2147483646 h 5080"/>
                <a:gd name="T18" fmla="*/ 2147483646 w 8465"/>
                <a:gd name="T19" fmla="*/ 2147483646 h 5080"/>
                <a:gd name="T20" fmla="*/ 2147483646 w 8465"/>
                <a:gd name="T21" fmla="*/ 2147483646 h 5080"/>
                <a:gd name="T22" fmla="*/ 2147483646 w 8465"/>
                <a:gd name="T23" fmla="*/ 2147483646 h 5080"/>
                <a:gd name="T24" fmla="*/ 2147483646 w 8465"/>
                <a:gd name="T25" fmla="*/ 2147483646 h 5080"/>
                <a:gd name="T26" fmla="*/ 2147483646 w 8465"/>
                <a:gd name="T27" fmla="*/ 2147483646 h 5080"/>
                <a:gd name="T28" fmla="*/ 2147483646 w 8465"/>
                <a:gd name="T29" fmla="*/ 2147483646 h 5080"/>
                <a:gd name="T30" fmla="*/ 2147483646 w 8465"/>
                <a:gd name="T31" fmla="*/ 2147483646 h 5080"/>
                <a:gd name="T32" fmla="*/ 2147483646 w 8465"/>
                <a:gd name="T33" fmla="*/ 2147483646 h 5080"/>
                <a:gd name="T34" fmla="*/ 2147483646 w 8465"/>
                <a:gd name="T35" fmla="*/ 2147483646 h 5080"/>
                <a:gd name="T36" fmla="*/ 2147483646 w 8465"/>
                <a:gd name="T37" fmla="*/ 2147483646 h 5080"/>
                <a:gd name="T38" fmla="*/ 2147483646 w 8465"/>
                <a:gd name="T39" fmla="*/ 2147483646 h 5080"/>
                <a:gd name="T40" fmla="*/ 2147483646 w 8465"/>
                <a:gd name="T41" fmla="*/ 2147483646 h 5080"/>
                <a:gd name="T42" fmla="*/ 2147483646 w 8465"/>
                <a:gd name="T43" fmla="*/ 2147483646 h 5080"/>
                <a:gd name="T44" fmla="*/ 2147483646 w 8465"/>
                <a:gd name="T45" fmla="*/ 2147483646 h 5080"/>
                <a:gd name="T46" fmla="*/ 2147483646 w 8465"/>
                <a:gd name="T47" fmla="*/ 2147483646 h 5080"/>
                <a:gd name="T48" fmla="*/ 2147483646 w 8465"/>
                <a:gd name="T49" fmla="*/ 2147483646 h 5080"/>
                <a:gd name="T50" fmla="*/ 2147483646 w 8465"/>
                <a:gd name="T51" fmla="*/ 2147483646 h 5080"/>
                <a:gd name="T52" fmla="*/ 2147483646 w 8465"/>
                <a:gd name="T53" fmla="*/ 2147483646 h 5080"/>
                <a:gd name="T54" fmla="*/ 2147483646 w 8465"/>
                <a:gd name="T55" fmla="*/ 2147483646 h 5080"/>
                <a:gd name="T56" fmla="*/ 2147483646 w 8465"/>
                <a:gd name="T57" fmla="*/ 2147483646 h 5080"/>
                <a:gd name="T58" fmla="*/ 2147483646 w 8465"/>
                <a:gd name="T59" fmla="*/ 2147483646 h 5080"/>
                <a:gd name="T60" fmla="*/ 2147483646 w 8465"/>
                <a:gd name="T61" fmla="*/ 2147483646 h 5080"/>
                <a:gd name="T62" fmla="*/ 2147483646 w 8465"/>
                <a:gd name="T63" fmla="*/ 2147483646 h 5080"/>
                <a:gd name="T64" fmla="*/ 2147483646 w 8465"/>
                <a:gd name="T65" fmla="*/ 2147483646 h 5080"/>
                <a:gd name="T66" fmla="*/ 2147483646 w 8465"/>
                <a:gd name="T67" fmla="*/ 2147483646 h 5080"/>
                <a:gd name="T68" fmla="*/ 2147483646 w 8465"/>
                <a:gd name="T69" fmla="*/ 2147483646 h 5080"/>
                <a:gd name="T70" fmla="*/ 2147483646 w 8465"/>
                <a:gd name="T71" fmla="*/ 2147483646 h 5080"/>
                <a:gd name="T72" fmla="*/ 2147483646 w 8465"/>
                <a:gd name="T73" fmla="*/ 2147483646 h 5080"/>
                <a:gd name="T74" fmla="*/ 2147483646 w 8465"/>
                <a:gd name="T75" fmla="*/ 2147483646 h 5080"/>
                <a:gd name="T76" fmla="*/ 2147483646 w 8465"/>
                <a:gd name="T77" fmla="*/ 2147483646 h 5080"/>
                <a:gd name="T78" fmla="*/ 2147483646 w 8465"/>
                <a:gd name="T79" fmla="*/ 2147483646 h 5080"/>
                <a:gd name="T80" fmla="*/ 2147483646 w 8465"/>
                <a:gd name="T81" fmla="*/ 2147483646 h 5080"/>
                <a:gd name="T82" fmla="*/ 2147483646 w 8465"/>
                <a:gd name="T83" fmla="*/ 2147483646 h 5080"/>
                <a:gd name="T84" fmla="*/ 2147483646 w 8465"/>
                <a:gd name="T85" fmla="*/ 2147483646 h 5080"/>
                <a:gd name="T86" fmla="*/ 2147483646 w 8465"/>
                <a:gd name="T87" fmla="*/ 2147483646 h 5080"/>
                <a:gd name="T88" fmla="*/ 2147483646 w 8465"/>
                <a:gd name="T89" fmla="*/ 2147483646 h 5080"/>
                <a:gd name="T90" fmla="*/ 2147483646 w 8465"/>
                <a:gd name="T91" fmla="*/ 2147483646 h 5080"/>
                <a:gd name="T92" fmla="*/ 2147483646 w 8465"/>
                <a:gd name="T93" fmla="*/ 2147483646 h 5080"/>
                <a:gd name="T94" fmla="*/ 2147483646 w 8465"/>
                <a:gd name="T95" fmla="*/ 2147483646 h 5080"/>
                <a:gd name="T96" fmla="*/ 2147483646 w 8465"/>
                <a:gd name="T97" fmla="*/ 2147483646 h 5080"/>
                <a:gd name="T98" fmla="*/ 2147483646 w 8465"/>
                <a:gd name="T99" fmla="*/ 2147483646 h 5080"/>
                <a:gd name="T100" fmla="*/ 2147483646 w 8465"/>
                <a:gd name="T101" fmla="*/ 2147483646 h 5080"/>
                <a:gd name="T102" fmla="*/ 2147483646 w 8465"/>
                <a:gd name="T103" fmla="*/ 2147483646 h 5080"/>
                <a:gd name="T104" fmla="*/ 2147483646 w 8465"/>
                <a:gd name="T105" fmla="*/ 2147483646 h 5080"/>
                <a:gd name="T106" fmla="*/ 2147483646 w 8465"/>
                <a:gd name="T107" fmla="*/ 2147483646 h 5080"/>
                <a:gd name="T108" fmla="*/ 2147483646 w 8465"/>
                <a:gd name="T109" fmla="*/ 2147483646 h 5080"/>
                <a:gd name="T110" fmla="*/ 2147483646 w 8465"/>
                <a:gd name="T111" fmla="*/ 2147483646 h 5080"/>
                <a:gd name="T112" fmla="*/ 2147483646 w 8465"/>
                <a:gd name="T113" fmla="*/ 2147483646 h 5080"/>
                <a:gd name="T114" fmla="*/ 2147483646 w 8465"/>
                <a:gd name="T115" fmla="*/ 2147483646 h 5080"/>
                <a:gd name="T116" fmla="*/ 2147483646 w 8465"/>
                <a:gd name="T117" fmla="*/ 2147483646 h 5080"/>
                <a:gd name="T118" fmla="*/ 2147483646 w 8465"/>
                <a:gd name="T119" fmla="*/ 2147483646 h 508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8465"/>
                <a:gd name="T181" fmla="*/ 0 h 5080"/>
                <a:gd name="T182" fmla="*/ 8465 w 8465"/>
                <a:gd name="T183" fmla="*/ 5080 h 508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8465" h="5080">
                  <a:moveTo>
                    <a:pt x="8179" y="1221"/>
                  </a:moveTo>
                  <a:lnTo>
                    <a:pt x="7250" y="2306"/>
                  </a:lnTo>
                  <a:lnTo>
                    <a:pt x="6589" y="2028"/>
                  </a:lnTo>
                  <a:cubicBezTo>
                    <a:pt x="6578" y="2023"/>
                    <a:pt x="6565" y="2028"/>
                    <a:pt x="6560" y="2039"/>
                  </a:cubicBezTo>
                  <a:lnTo>
                    <a:pt x="5439" y="3246"/>
                  </a:lnTo>
                  <a:lnTo>
                    <a:pt x="5203" y="2965"/>
                  </a:lnTo>
                  <a:cubicBezTo>
                    <a:pt x="5199" y="2960"/>
                    <a:pt x="5193" y="2957"/>
                    <a:pt x="5186" y="2957"/>
                  </a:cubicBezTo>
                  <a:lnTo>
                    <a:pt x="4970" y="2957"/>
                  </a:lnTo>
                  <a:cubicBezTo>
                    <a:pt x="4908" y="2911"/>
                    <a:pt x="4885" y="2894"/>
                    <a:pt x="4809" y="2861"/>
                  </a:cubicBezTo>
                  <a:cubicBezTo>
                    <a:pt x="4746" y="2834"/>
                    <a:pt x="4770" y="2767"/>
                    <a:pt x="4772" y="2759"/>
                  </a:cubicBezTo>
                  <a:cubicBezTo>
                    <a:pt x="4773" y="2758"/>
                    <a:pt x="4773" y="2757"/>
                    <a:pt x="4773" y="2756"/>
                  </a:cubicBezTo>
                  <a:lnTo>
                    <a:pt x="4920" y="2002"/>
                  </a:lnTo>
                  <a:cubicBezTo>
                    <a:pt x="4940" y="1868"/>
                    <a:pt x="4864" y="1813"/>
                    <a:pt x="4852" y="1805"/>
                  </a:cubicBezTo>
                  <a:cubicBezTo>
                    <a:pt x="4808" y="1772"/>
                    <a:pt x="4509" y="1654"/>
                    <a:pt x="4437" y="1626"/>
                  </a:cubicBezTo>
                  <a:cubicBezTo>
                    <a:pt x="4434" y="1608"/>
                    <a:pt x="4429" y="1572"/>
                    <a:pt x="4422" y="1529"/>
                  </a:cubicBezTo>
                  <a:lnTo>
                    <a:pt x="4663" y="1598"/>
                  </a:lnTo>
                  <a:cubicBezTo>
                    <a:pt x="4672" y="1601"/>
                    <a:pt x="4681" y="1598"/>
                    <a:pt x="4686" y="1591"/>
                  </a:cubicBezTo>
                  <a:cubicBezTo>
                    <a:pt x="4693" y="1597"/>
                    <a:pt x="4700" y="1604"/>
                    <a:pt x="4708" y="1613"/>
                  </a:cubicBezTo>
                  <a:cubicBezTo>
                    <a:pt x="4714" y="1618"/>
                    <a:pt x="4719" y="1624"/>
                    <a:pt x="4725" y="1630"/>
                  </a:cubicBezTo>
                  <a:cubicBezTo>
                    <a:pt x="4752" y="1657"/>
                    <a:pt x="4810" y="1652"/>
                    <a:pt x="4857" y="1644"/>
                  </a:cubicBezTo>
                  <a:lnTo>
                    <a:pt x="4862" y="1643"/>
                  </a:lnTo>
                  <a:cubicBezTo>
                    <a:pt x="4881" y="1640"/>
                    <a:pt x="4901" y="1636"/>
                    <a:pt x="4908" y="1609"/>
                  </a:cubicBezTo>
                  <a:cubicBezTo>
                    <a:pt x="4909" y="1607"/>
                    <a:pt x="4914" y="1601"/>
                    <a:pt x="4918" y="1598"/>
                  </a:cubicBezTo>
                  <a:cubicBezTo>
                    <a:pt x="4927" y="1588"/>
                    <a:pt x="4939" y="1575"/>
                    <a:pt x="4939" y="1558"/>
                  </a:cubicBezTo>
                  <a:cubicBezTo>
                    <a:pt x="4939" y="1551"/>
                    <a:pt x="4946" y="1532"/>
                    <a:pt x="4949" y="1523"/>
                  </a:cubicBezTo>
                  <a:cubicBezTo>
                    <a:pt x="4950" y="1519"/>
                    <a:pt x="4952" y="1516"/>
                    <a:pt x="4952" y="1513"/>
                  </a:cubicBezTo>
                  <a:cubicBezTo>
                    <a:pt x="4960" y="1491"/>
                    <a:pt x="4960" y="1460"/>
                    <a:pt x="4937" y="1443"/>
                  </a:cubicBezTo>
                  <a:cubicBezTo>
                    <a:pt x="4924" y="1434"/>
                    <a:pt x="4900" y="1429"/>
                    <a:pt x="4883" y="1426"/>
                  </a:cubicBezTo>
                  <a:lnTo>
                    <a:pt x="4882" y="1423"/>
                  </a:lnTo>
                  <a:cubicBezTo>
                    <a:pt x="4875" y="1388"/>
                    <a:pt x="4840" y="1394"/>
                    <a:pt x="4817" y="1398"/>
                  </a:cubicBezTo>
                  <a:cubicBezTo>
                    <a:pt x="4809" y="1399"/>
                    <a:pt x="4800" y="1401"/>
                    <a:pt x="4791" y="1402"/>
                  </a:cubicBezTo>
                  <a:cubicBezTo>
                    <a:pt x="4779" y="1403"/>
                    <a:pt x="4767" y="1405"/>
                    <a:pt x="4757" y="1408"/>
                  </a:cubicBezTo>
                  <a:cubicBezTo>
                    <a:pt x="4754" y="1403"/>
                    <a:pt x="4750" y="1400"/>
                    <a:pt x="4745" y="1398"/>
                  </a:cubicBezTo>
                  <a:lnTo>
                    <a:pt x="4384" y="1269"/>
                  </a:lnTo>
                  <a:cubicBezTo>
                    <a:pt x="4381" y="1241"/>
                    <a:pt x="4378" y="1219"/>
                    <a:pt x="4377" y="1204"/>
                  </a:cubicBezTo>
                  <a:cubicBezTo>
                    <a:pt x="4369" y="1105"/>
                    <a:pt x="4311" y="935"/>
                    <a:pt x="4274" y="879"/>
                  </a:cubicBezTo>
                  <a:cubicBezTo>
                    <a:pt x="4248" y="840"/>
                    <a:pt x="4221" y="770"/>
                    <a:pt x="4213" y="749"/>
                  </a:cubicBezTo>
                  <a:cubicBezTo>
                    <a:pt x="4217" y="730"/>
                    <a:pt x="4227" y="677"/>
                    <a:pt x="4220" y="639"/>
                  </a:cubicBezTo>
                  <a:cubicBezTo>
                    <a:pt x="4212" y="603"/>
                    <a:pt x="4180" y="582"/>
                    <a:pt x="4158" y="572"/>
                  </a:cubicBezTo>
                  <a:lnTo>
                    <a:pt x="4162" y="551"/>
                  </a:lnTo>
                  <a:cubicBezTo>
                    <a:pt x="4167" y="553"/>
                    <a:pt x="4173" y="554"/>
                    <a:pt x="4178" y="554"/>
                  </a:cubicBezTo>
                  <a:cubicBezTo>
                    <a:pt x="4198" y="554"/>
                    <a:pt x="4206" y="552"/>
                    <a:pt x="4218" y="546"/>
                  </a:cubicBezTo>
                  <a:lnTo>
                    <a:pt x="4221" y="544"/>
                  </a:lnTo>
                  <a:cubicBezTo>
                    <a:pt x="4229" y="540"/>
                    <a:pt x="4254" y="529"/>
                    <a:pt x="4248" y="499"/>
                  </a:cubicBezTo>
                  <a:cubicBezTo>
                    <a:pt x="4246" y="487"/>
                    <a:pt x="4246" y="483"/>
                    <a:pt x="4248" y="473"/>
                  </a:cubicBezTo>
                  <a:cubicBezTo>
                    <a:pt x="4250" y="466"/>
                    <a:pt x="4251" y="461"/>
                    <a:pt x="4251" y="456"/>
                  </a:cubicBezTo>
                  <a:cubicBezTo>
                    <a:pt x="4253" y="450"/>
                    <a:pt x="4254" y="445"/>
                    <a:pt x="4256" y="436"/>
                  </a:cubicBezTo>
                  <a:cubicBezTo>
                    <a:pt x="4258" y="420"/>
                    <a:pt x="4258" y="405"/>
                    <a:pt x="4258" y="399"/>
                  </a:cubicBezTo>
                  <a:cubicBezTo>
                    <a:pt x="4258" y="393"/>
                    <a:pt x="4258" y="381"/>
                    <a:pt x="4252" y="371"/>
                  </a:cubicBezTo>
                  <a:cubicBezTo>
                    <a:pt x="4251" y="368"/>
                    <a:pt x="4250" y="361"/>
                    <a:pt x="4249" y="352"/>
                  </a:cubicBezTo>
                  <a:cubicBezTo>
                    <a:pt x="4254" y="347"/>
                    <a:pt x="4260" y="340"/>
                    <a:pt x="4267" y="331"/>
                  </a:cubicBezTo>
                  <a:cubicBezTo>
                    <a:pt x="4284" y="307"/>
                    <a:pt x="4275" y="284"/>
                    <a:pt x="4267" y="275"/>
                  </a:cubicBezTo>
                  <a:cubicBezTo>
                    <a:pt x="4264" y="272"/>
                    <a:pt x="4259" y="269"/>
                    <a:pt x="4254" y="268"/>
                  </a:cubicBezTo>
                  <a:cubicBezTo>
                    <a:pt x="4252" y="267"/>
                    <a:pt x="4247" y="264"/>
                    <a:pt x="4243" y="259"/>
                  </a:cubicBezTo>
                  <a:cubicBezTo>
                    <a:pt x="4248" y="246"/>
                    <a:pt x="4253" y="228"/>
                    <a:pt x="4251" y="216"/>
                  </a:cubicBezTo>
                  <a:cubicBezTo>
                    <a:pt x="4249" y="196"/>
                    <a:pt x="4236" y="185"/>
                    <a:pt x="4228" y="179"/>
                  </a:cubicBezTo>
                  <a:cubicBezTo>
                    <a:pt x="4224" y="172"/>
                    <a:pt x="4217" y="151"/>
                    <a:pt x="4211" y="137"/>
                  </a:cubicBezTo>
                  <a:cubicBezTo>
                    <a:pt x="4204" y="117"/>
                    <a:pt x="4182" y="96"/>
                    <a:pt x="4167" y="83"/>
                  </a:cubicBezTo>
                  <a:cubicBezTo>
                    <a:pt x="4171" y="64"/>
                    <a:pt x="4167" y="47"/>
                    <a:pt x="4156" y="34"/>
                  </a:cubicBezTo>
                  <a:cubicBezTo>
                    <a:pt x="4128" y="1"/>
                    <a:pt x="4063" y="0"/>
                    <a:pt x="3956" y="28"/>
                  </a:cubicBezTo>
                  <a:cubicBezTo>
                    <a:pt x="3817" y="65"/>
                    <a:pt x="3755" y="159"/>
                    <a:pt x="3780" y="292"/>
                  </a:cubicBezTo>
                  <a:cubicBezTo>
                    <a:pt x="3794" y="363"/>
                    <a:pt x="3829" y="427"/>
                    <a:pt x="3844" y="454"/>
                  </a:cubicBezTo>
                  <a:cubicBezTo>
                    <a:pt x="3846" y="458"/>
                    <a:pt x="3847" y="461"/>
                    <a:pt x="3848" y="462"/>
                  </a:cubicBezTo>
                  <a:cubicBezTo>
                    <a:pt x="3849" y="464"/>
                    <a:pt x="3850" y="465"/>
                    <a:pt x="3851" y="467"/>
                  </a:cubicBezTo>
                  <a:lnTo>
                    <a:pt x="3868" y="488"/>
                  </a:lnTo>
                  <a:cubicBezTo>
                    <a:pt x="3868" y="490"/>
                    <a:pt x="3868" y="493"/>
                    <a:pt x="3868" y="495"/>
                  </a:cubicBezTo>
                  <a:cubicBezTo>
                    <a:pt x="3868" y="502"/>
                    <a:pt x="3867" y="510"/>
                    <a:pt x="3868" y="520"/>
                  </a:cubicBezTo>
                  <a:cubicBezTo>
                    <a:pt x="3868" y="522"/>
                    <a:pt x="3868" y="527"/>
                    <a:pt x="3868" y="536"/>
                  </a:cubicBezTo>
                  <a:cubicBezTo>
                    <a:pt x="3852" y="570"/>
                    <a:pt x="3826" y="612"/>
                    <a:pt x="3801" y="653"/>
                  </a:cubicBezTo>
                  <a:cubicBezTo>
                    <a:pt x="3775" y="695"/>
                    <a:pt x="3748" y="739"/>
                    <a:pt x="3731" y="775"/>
                  </a:cubicBezTo>
                  <a:cubicBezTo>
                    <a:pt x="3729" y="780"/>
                    <a:pt x="3724" y="792"/>
                    <a:pt x="3716" y="813"/>
                  </a:cubicBezTo>
                  <a:cubicBezTo>
                    <a:pt x="3706" y="840"/>
                    <a:pt x="3692" y="876"/>
                    <a:pt x="3679" y="907"/>
                  </a:cubicBezTo>
                  <a:lnTo>
                    <a:pt x="3545" y="1151"/>
                  </a:lnTo>
                  <a:cubicBezTo>
                    <a:pt x="3543" y="1155"/>
                    <a:pt x="3542" y="1160"/>
                    <a:pt x="3543" y="1165"/>
                  </a:cubicBezTo>
                  <a:lnTo>
                    <a:pt x="3636" y="1752"/>
                  </a:lnTo>
                  <a:cubicBezTo>
                    <a:pt x="3638" y="1763"/>
                    <a:pt x="3648" y="1771"/>
                    <a:pt x="3658" y="1771"/>
                  </a:cubicBezTo>
                  <a:lnTo>
                    <a:pt x="3673" y="1770"/>
                  </a:lnTo>
                  <a:cubicBezTo>
                    <a:pt x="3663" y="1826"/>
                    <a:pt x="3655" y="1872"/>
                    <a:pt x="3655" y="1872"/>
                  </a:cubicBezTo>
                  <a:cubicBezTo>
                    <a:pt x="3654" y="1883"/>
                    <a:pt x="3660" y="1893"/>
                    <a:pt x="3670" y="1896"/>
                  </a:cubicBezTo>
                  <a:lnTo>
                    <a:pt x="3797" y="1943"/>
                  </a:lnTo>
                  <a:lnTo>
                    <a:pt x="3793" y="2049"/>
                  </a:lnTo>
                  <a:cubicBezTo>
                    <a:pt x="3786" y="2066"/>
                    <a:pt x="3782" y="2085"/>
                    <a:pt x="3779" y="2105"/>
                  </a:cubicBezTo>
                  <a:lnTo>
                    <a:pt x="3435" y="2102"/>
                  </a:lnTo>
                  <a:cubicBezTo>
                    <a:pt x="3423" y="2102"/>
                    <a:pt x="3413" y="2112"/>
                    <a:pt x="3413" y="2124"/>
                  </a:cubicBezTo>
                  <a:lnTo>
                    <a:pt x="3408" y="2799"/>
                  </a:lnTo>
                  <a:cubicBezTo>
                    <a:pt x="3408" y="2804"/>
                    <a:pt x="3410" y="2810"/>
                    <a:pt x="3414" y="2814"/>
                  </a:cubicBezTo>
                  <a:cubicBezTo>
                    <a:pt x="3418" y="2819"/>
                    <a:pt x="3424" y="2821"/>
                    <a:pt x="3430" y="2821"/>
                  </a:cubicBezTo>
                  <a:lnTo>
                    <a:pt x="3459" y="2821"/>
                  </a:lnTo>
                  <a:cubicBezTo>
                    <a:pt x="3459" y="2833"/>
                    <a:pt x="3469" y="2843"/>
                    <a:pt x="3481" y="2843"/>
                  </a:cubicBezTo>
                  <a:lnTo>
                    <a:pt x="3597" y="2843"/>
                  </a:lnTo>
                  <a:cubicBezTo>
                    <a:pt x="3608" y="2843"/>
                    <a:pt x="3618" y="2834"/>
                    <a:pt x="3619" y="2822"/>
                  </a:cubicBezTo>
                  <a:lnTo>
                    <a:pt x="3669" y="2823"/>
                  </a:lnTo>
                  <a:lnTo>
                    <a:pt x="3500" y="3236"/>
                  </a:lnTo>
                  <a:lnTo>
                    <a:pt x="3415" y="3455"/>
                  </a:lnTo>
                  <a:cubicBezTo>
                    <a:pt x="3415" y="3456"/>
                    <a:pt x="3414" y="3458"/>
                    <a:pt x="3414" y="3459"/>
                  </a:cubicBezTo>
                  <a:lnTo>
                    <a:pt x="3399" y="3534"/>
                  </a:lnTo>
                  <a:lnTo>
                    <a:pt x="3019" y="3534"/>
                  </a:lnTo>
                  <a:cubicBezTo>
                    <a:pt x="3011" y="3534"/>
                    <a:pt x="3004" y="3538"/>
                    <a:pt x="3000" y="3544"/>
                  </a:cubicBezTo>
                  <a:lnTo>
                    <a:pt x="2511" y="4359"/>
                  </a:lnTo>
                  <a:lnTo>
                    <a:pt x="1512" y="3995"/>
                  </a:lnTo>
                  <a:cubicBezTo>
                    <a:pt x="1501" y="3989"/>
                    <a:pt x="1488" y="3993"/>
                    <a:pt x="1482" y="4003"/>
                  </a:cubicBezTo>
                  <a:lnTo>
                    <a:pt x="360" y="5035"/>
                  </a:lnTo>
                  <a:lnTo>
                    <a:pt x="22" y="5035"/>
                  </a:lnTo>
                  <a:cubicBezTo>
                    <a:pt x="10" y="5035"/>
                    <a:pt x="0" y="5045"/>
                    <a:pt x="0" y="5057"/>
                  </a:cubicBezTo>
                  <a:cubicBezTo>
                    <a:pt x="0" y="5070"/>
                    <a:pt x="10" y="5080"/>
                    <a:pt x="22" y="5080"/>
                  </a:cubicBezTo>
                  <a:lnTo>
                    <a:pt x="372" y="5080"/>
                  </a:lnTo>
                  <a:cubicBezTo>
                    <a:pt x="380" y="5080"/>
                    <a:pt x="387" y="5076"/>
                    <a:pt x="391" y="5069"/>
                  </a:cubicBezTo>
                  <a:lnTo>
                    <a:pt x="1508" y="4044"/>
                  </a:lnTo>
                  <a:lnTo>
                    <a:pt x="2508" y="4408"/>
                  </a:lnTo>
                  <a:cubicBezTo>
                    <a:pt x="2519" y="4414"/>
                    <a:pt x="2532" y="4411"/>
                    <a:pt x="2538" y="4401"/>
                  </a:cubicBezTo>
                  <a:lnTo>
                    <a:pt x="3032" y="3578"/>
                  </a:lnTo>
                  <a:lnTo>
                    <a:pt x="3417" y="3578"/>
                  </a:lnTo>
                  <a:cubicBezTo>
                    <a:pt x="3428" y="3578"/>
                    <a:pt x="3437" y="3570"/>
                    <a:pt x="3439" y="3560"/>
                  </a:cubicBezTo>
                  <a:lnTo>
                    <a:pt x="3457" y="3469"/>
                  </a:lnTo>
                  <a:lnTo>
                    <a:pt x="3541" y="3252"/>
                  </a:lnTo>
                  <a:lnTo>
                    <a:pt x="3723" y="2809"/>
                  </a:lnTo>
                  <a:cubicBezTo>
                    <a:pt x="3726" y="2802"/>
                    <a:pt x="3725" y="2795"/>
                    <a:pt x="3721" y="2788"/>
                  </a:cubicBezTo>
                  <a:cubicBezTo>
                    <a:pt x="3717" y="2782"/>
                    <a:pt x="3710" y="2779"/>
                    <a:pt x="3702" y="2778"/>
                  </a:cubicBezTo>
                  <a:lnTo>
                    <a:pt x="3597" y="2778"/>
                  </a:lnTo>
                  <a:cubicBezTo>
                    <a:pt x="3591" y="2779"/>
                    <a:pt x="3585" y="2780"/>
                    <a:pt x="3581" y="2784"/>
                  </a:cubicBezTo>
                  <a:cubicBezTo>
                    <a:pt x="3577" y="2788"/>
                    <a:pt x="3575" y="2793"/>
                    <a:pt x="3574" y="2798"/>
                  </a:cubicBezTo>
                  <a:lnTo>
                    <a:pt x="3503" y="2798"/>
                  </a:lnTo>
                  <a:cubicBezTo>
                    <a:pt x="3503" y="2786"/>
                    <a:pt x="3493" y="2777"/>
                    <a:pt x="3481" y="2777"/>
                  </a:cubicBezTo>
                  <a:lnTo>
                    <a:pt x="3452" y="2777"/>
                  </a:lnTo>
                  <a:lnTo>
                    <a:pt x="3457" y="2147"/>
                  </a:lnTo>
                  <a:lnTo>
                    <a:pt x="3800" y="2149"/>
                  </a:lnTo>
                  <a:cubicBezTo>
                    <a:pt x="3812" y="2150"/>
                    <a:pt x="3822" y="2140"/>
                    <a:pt x="3822" y="2128"/>
                  </a:cubicBezTo>
                  <a:cubicBezTo>
                    <a:pt x="3823" y="2104"/>
                    <a:pt x="3827" y="2083"/>
                    <a:pt x="3836" y="2063"/>
                  </a:cubicBezTo>
                  <a:cubicBezTo>
                    <a:pt x="3837" y="2061"/>
                    <a:pt x="3838" y="2058"/>
                    <a:pt x="3838" y="2055"/>
                  </a:cubicBezTo>
                  <a:lnTo>
                    <a:pt x="3842" y="1928"/>
                  </a:lnTo>
                  <a:cubicBezTo>
                    <a:pt x="3843" y="1919"/>
                    <a:pt x="3837" y="1910"/>
                    <a:pt x="3828" y="1907"/>
                  </a:cubicBezTo>
                  <a:lnTo>
                    <a:pt x="3702" y="1861"/>
                  </a:lnTo>
                  <a:cubicBezTo>
                    <a:pt x="3706" y="1838"/>
                    <a:pt x="3713" y="1796"/>
                    <a:pt x="3721" y="1751"/>
                  </a:cubicBezTo>
                  <a:cubicBezTo>
                    <a:pt x="3723" y="1745"/>
                    <a:pt x="3721" y="1738"/>
                    <a:pt x="3716" y="1733"/>
                  </a:cubicBezTo>
                  <a:cubicBezTo>
                    <a:pt x="3712" y="1728"/>
                    <a:pt x="3706" y="1725"/>
                    <a:pt x="3699" y="1725"/>
                  </a:cubicBezTo>
                  <a:lnTo>
                    <a:pt x="3677" y="1726"/>
                  </a:lnTo>
                  <a:lnTo>
                    <a:pt x="3588" y="1165"/>
                  </a:lnTo>
                  <a:lnTo>
                    <a:pt x="3719" y="927"/>
                  </a:lnTo>
                  <a:cubicBezTo>
                    <a:pt x="3719" y="926"/>
                    <a:pt x="3719" y="926"/>
                    <a:pt x="3720" y="925"/>
                  </a:cubicBezTo>
                  <a:cubicBezTo>
                    <a:pt x="3733" y="893"/>
                    <a:pt x="3747" y="856"/>
                    <a:pt x="3758" y="829"/>
                  </a:cubicBezTo>
                  <a:cubicBezTo>
                    <a:pt x="3764" y="813"/>
                    <a:pt x="3770" y="798"/>
                    <a:pt x="3771" y="794"/>
                  </a:cubicBezTo>
                  <a:cubicBezTo>
                    <a:pt x="3787" y="760"/>
                    <a:pt x="3813" y="717"/>
                    <a:pt x="3839" y="676"/>
                  </a:cubicBezTo>
                  <a:cubicBezTo>
                    <a:pt x="3866" y="633"/>
                    <a:pt x="3893" y="588"/>
                    <a:pt x="3910" y="551"/>
                  </a:cubicBezTo>
                  <a:cubicBezTo>
                    <a:pt x="3911" y="548"/>
                    <a:pt x="3912" y="546"/>
                    <a:pt x="3912" y="543"/>
                  </a:cubicBezTo>
                  <a:cubicBezTo>
                    <a:pt x="3913" y="530"/>
                    <a:pt x="3913" y="522"/>
                    <a:pt x="3912" y="517"/>
                  </a:cubicBezTo>
                  <a:cubicBezTo>
                    <a:pt x="3912" y="509"/>
                    <a:pt x="3912" y="502"/>
                    <a:pt x="3912" y="496"/>
                  </a:cubicBezTo>
                  <a:cubicBezTo>
                    <a:pt x="3913" y="487"/>
                    <a:pt x="3913" y="478"/>
                    <a:pt x="3910" y="470"/>
                  </a:cubicBezTo>
                  <a:cubicBezTo>
                    <a:pt x="3909" y="468"/>
                    <a:pt x="3907" y="466"/>
                    <a:pt x="3906" y="464"/>
                  </a:cubicBezTo>
                  <a:lnTo>
                    <a:pt x="3887" y="440"/>
                  </a:lnTo>
                  <a:cubicBezTo>
                    <a:pt x="3886" y="438"/>
                    <a:pt x="3884" y="436"/>
                    <a:pt x="3883" y="433"/>
                  </a:cubicBezTo>
                  <a:cubicBezTo>
                    <a:pt x="3869" y="408"/>
                    <a:pt x="3836" y="348"/>
                    <a:pt x="3824" y="284"/>
                  </a:cubicBezTo>
                  <a:cubicBezTo>
                    <a:pt x="3803" y="174"/>
                    <a:pt x="3851" y="102"/>
                    <a:pt x="3968" y="71"/>
                  </a:cubicBezTo>
                  <a:cubicBezTo>
                    <a:pt x="4096" y="37"/>
                    <a:pt x="4120" y="60"/>
                    <a:pt x="4122" y="63"/>
                  </a:cubicBezTo>
                  <a:cubicBezTo>
                    <a:pt x="4126" y="67"/>
                    <a:pt x="4123" y="77"/>
                    <a:pt x="4121" y="82"/>
                  </a:cubicBezTo>
                  <a:cubicBezTo>
                    <a:pt x="4117" y="92"/>
                    <a:pt x="4120" y="103"/>
                    <a:pt x="4128" y="109"/>
                  </a:cubicBezTo>
                  <a:cubicBezTo>
                    <a:pt x="4142" y="120"/>
                    <a:pt x="4165" y="141"/>
                    <a:pt x="4170" y="153"/>
                  </a:cubicBezTo>
                  <a:cubicBezTo>
                    <a:pt x="4186" y="197"/>
                    <a:pt x="4191" y="208"/>
                    <a:pt x="4202" y="215"/>
                  </a:cubicBezTo>
                  <a:cubicBezTo>
                    <a:pt x="4206" y="218"/>
                    <a:pt x="4207" y="219"/>
                    <a:pt x="4207" y="220"/>
                  </a:cubicBezTo>
                  <a:cubicBezTo>
                    <a:pt x="4207" y="225"/>
                    <a:pt x="4202" y="241"/>
                    <a:pt x="4197" y="254"/>
                  </a:cubicBezTo>
                  <a:cubicBezTo>
                    <a:pt x="4194" y="261"/>
                    <a:pt x="4195" y="269"/>
                    <a:pt x="4199" y="275"/>
                  </a:cubicBezTo>
                  <a:cubicBezTo>
                    <a:pt x="4202" y="280"/>
                    <a:pt x="4214" y="296"/>
                    <a:pt x="4230" y="306"/>
                  </a:cubicBezTo>
                  <a:cubicBezTo>
                    <a:pt x="4220" y="319"/>
                    <a:pt x="4212" y="327"/>
                    <a:pt x="4212" y="327"/>
                  </a:cubicBezTo>
                  <a:cubicBezTo>
                    <a:pt x="4207" y="331"/>
                    <a:pt x="4204" y="338"/>
                    <a:pt x="4204" y="345"/>
                  </a:cubicBezTo>
                  <a:cubicBezTo>
                    <a:pt x="4205" y="368"/>
                    <a:pt x="4208" y="384"/>
                    <a:pt x="4213" y="392"/>
                  </a:cubicBezTo>
                  <a:cubicBezTo>
                    <a:pt x="4213" y="393"/>
                    <a:pt x="4213" y="395"/>
                    <a:pt x="4213" y="396"/>
                  </a:cubicBezTo>
                  <a:cubicBezTo>
                    <a:pt x="4213" y="397"/>
                    <a:pt x="4213" y="399"/>
                    <a:pt x="4213" y="401"/>
                  </a:cubicBezTo>
                  <a:cubicBezTo>
                    <a:pt x="4213" y="401"/>
                    <a:pt x="4214" y="415"/>
                    <a:pt x="4212" y="428"/>
                  </a:cubicBezTo>
                  <a:cubicBezTo>
                    <a:pt x="4210" y="436"/>
                    <a:pt x="4209" y="442"/>
                    <a:pt x="4208" y="447"/>
                  </a:cubicBezTo>
                  <a:cubicBezTo>
                    <a:pt x="4207" y="452"/>
                    <a:pt x="4206" y="457"/>
                    <a:pt x="4204" y="465"/>
                  </a:cubicBezTo>
                  <a:cubicBezTo>
                    <a:pt x="4202" y="478"/>
                    <a:pt x="4201" y="488"/>
                    <a:pt x="4204" y="503"/>
                  </a:cubicBezTo>
                  <a:cubicBezTo>
                    <a:pt x="4203" y="503"/>
                    <a:pt x="4203" y="504"/>
                    <a:pt x="4203" y="504"/>
                  </a:cubicBezTo>
                  <a:lnTo>
                    <a:pt x="4198" y="506"/>
                  </a:lnTo>
                  <a:cubicBezTo>
                    <a:pt x="4192" y="509"/>
                    <a:pt x="4191" y="509"/>
                    <a:pt x="4178" y="509"/>
                  </a:cubicBezTo>
                  <a:cubicBezTo>
                    <a:pt x="4175" y="509"/>
                    <a:pt x="4168" y="506"/>
                    <a:pt x="4164" y="504"/>
                  </a:cubicBezTo>
                  <a:cubicBezTo>
                    <a:pt x="4161" y="502"/>
                    <a:pt x="4158" y="501"/>
                    <a:pt x="4155" y="500"/>
                  </a:cubicBezTo>
                  <a:cubicBezTo>
                    <a:pt x="4149" y="497"/>
                    <a:pt x="4142" y="498"/>
                    <a:pt x="4137" y="501"/>
                  </a:cubicBezTo>
                  <a:cubicBezTo>
                    <a:pt x="4131" y="504"/>
                    <a:pt x="4127" y="509"/>
                    <a:pt x="4125" y="516"/>
                  </a:cubicBezTo>
                  <a:lnTo>
                    <a:pt x="4110" y="581"/>
                  </a:lnTo>
                  <a:cubicBezTo>
                    <a:pt x="4107" y="592"/>
                    <a:pt x="4114" y="604"/>
                    <a:pt x="4126" y="607"/>
                  </a:cubicBezTo>
                  <a:cubicBezTo>
                    <a:pt x="4137" y="610"/>
                    <a:pt x="4172" y="625"/>
                    <a:pt x="4176" y="648"/>
                  </a:cubicBezTo>
                  <a:cubicBezTo>
                    <a:pt x="4182" y="678"/>
                    <a:pt x="4172" y="728"/>
                    <a:pt x="4168" y="746"/>
                  </a:cubicBezTo>
                  <a:cubicBezTo>
                    <a:pt x="4167" y="750"/>
                    <a:pt x="4167" y="754"/>
                    <a:pt x="4169" y="759"/>
                  </a:cubicBezTo>
                  <a:cubicBezTo>
                    <a:pt x="4170" y="762"/>
                    <a:pt x="4203" y="853"/>
                    <a:pt x="4237" y="904"/>
                  </a:cubicBezTo>
                  <a:cubicBezTo>
                    <a:pt x="4267" y="949"/>
                    <a:pt x="4325" y="1110"/>
                    <a:pt x="4333" y="1207"/>
                  </a:cubicBezTo>
                  <a:cubicBezTo>
                    <a:pt x="4334" y="1226"/>
                    <a:pt x="4337" y="1253"/>
                    <a:pt x="4342" y="1288"/>
                  </a:cubicBezTo>
                  <a:cubicBezTo>
                    <a:pt x="4343" y="1296"/>
                    <a:pt x="4349" y="1303"/>
                    <a:pt x="4357" y="1306"/>
                  </a:cubicBezTo>
                  <a:lnTo>
                    <a:pt x="4708" y="1432"/>
                  </a:lnTo>
                  <a:lnTo>
                    <a:pt x="4707" y="1433"/>
                  </a:lnTo>
                  <a:cubicBezTo>
                    <a:pt x="4704" y="1441"/>
                    <a:pt x="4705" y="1451"/>
                    <a:pt x="4712" y="1458"/>
                  </a:cubicBezTo>
                  <a:cubicBezTo>
                    <a:pt x="4719" y="1464"/>
                    <a:pt x="4729" y="1466"/>
                    <a:pt x="4737" y="1462"/>
                  </a:cubicBezTo>
                  <a:cubicBezTo>
                    <a:pt x="4742" y="1460"/>
                    <a:pt x="4766" y="1449"/>
                    <a:pt x="4795" y="1446"/>
                  </a:cubicBezTo>
                  <a:cubicBezTo>
                    <a:pt x="4806" y="1445"/>
                    <a:pt x="4815" y="1443"/>
                    <a:pt x="4824" y="1442"/>
                  </a:cubicBezTo>
                  <a:cubicBezTo>
                    <a:pt x="4829" y="1441"/>
                    <a:pt x="4835" y="1440"/>
                    <a:pt x="4840" y="1440"/>
                  </a:cubicBezTo>
                  <a:lnTo>
                    <a:pt x="4842" y="1451"/>
                  </a:lnTo>
                  <a:cubicBezTo>
                    <a:pt x="4844" y="1460"/>
                    <a:pt x="4852" y="1468"/>
                    <a:pt x="4862" y="1468"/>
                  </a:cubicBezTo>
                  <a:cubicBezTo>
                    <a:pt x="4882" y="1470"/>
                    <a:pt x="4905" y="1475"/>
                    <a:pt x="4911" y="1479"/>
                  </a:cubicBezTo>
                  <a:cubicBezTo>
                    <a:pt x="4913" y="1481"/>
                    <a:pt x="4913" y="1490"/>
                    <a:pt x="4910" y="1499"/>
                  </a:cubicBezTo>
                  <a:cubicBezTo>
                    <a:pt x="4910" y="1501"/>
                    <a:pt x="4909" y="1504"/>
                    <a:pt x="4907" y="1507"/>
                  </a:cubicBezTo>
                  <a:cubicBezTo>
                    <a:pt x="4901" y="1525"/>
                    <a:pt x="4895" y="1542"/>
                    <a:pt x="4894" y="1557"/>
                  </a:cubicBezTo>
                  <a:cubicBezTo>
                    <a:pt x="4893" y="1559"/>
                    <a:pt x="4888" y="1564"/>
                    <a:pt x="4885" y="1567"/>
                  </a:cubicBezTo>
                  <a:cubicBezTo>
                    <a:pt x="4878" y="1575"/>
                    <a:pt x="4869" y="1584"/>
                    <a:pt x="4865" y="1597"/>
                  </a:cubicBezTo>
                  <a:cubicBezTo>
                    <a:pt x="4862" y="1598"/>
                    <a:pt x="4858" y="1598"/>
                    <a:pt x="4854" y="1599"/>
                  </a:cubicBezTo>
                  <a:lnTo>
                    <a:pt x="4849" y="1600"/>
                  </a:lnTo>
                  <a:cubicBezTo>
                    <a:pt x="4775" y="1612"/>
                    <a:pt x="4759" y="1601"/>
                    <a:pt x="4757" y="1599"/>
                  </a:cubicBezTo>
                  <a:cubicBezTo>
                    <a:pt x="4751" y="1593"/>
                    <a:pt x="4745" y="1587"/>
                    <a:pt x="4740" y="1582"/>
                  </a:cubicBezTo>
                  <a:cubicBezTo>
                    <a:pt x="4726" y="1566"/>
                    <a:pt x="4713" y="1553"/>
                    <a:pt x="4696" y="1543"/>
                  </a:cubicBezTo>
                  <a:cubicBezTo>
                    <a:pt x="4694" y="1542"/>
                    <a:pt x="4691" y="1540"/>
                    <a:pt x="4688" y="1538"/>
                  </a:cubicBezTo>
                  <a:cubicBezTo>
                    <a:pt x="4682" y="1535"/>
                    <a:pt x="4676" y="1535"/>
                    <a:pt x="4670" y="1537"/>
                  </a:cubicBezTo>
                  <a:cubicBezTo>
                    <a:pt x="4664" y="1539"/>
                    <a:pt x="4659" y="1543"/>
                    <a:pt x="4657" y="1549"/>
                  </a:cubicBezTo>
                  <a:lnTo>
                    <a:pt x="4656" y="1550"/>
                  </a:lnTo>
                  <a:lnTo>
                    <a:pt x="4401" y="1477"/>
                  </a:lnTo>
                  <a:cubicBezTo>
                    <a:pt x="4394" y="1474"/>
                    <a:pt x="4386" y="1476"/>
                    <a:pt x="4380" y="1481"/>
                  </a:cubicBezTo>
                  <a:cubicBezTo>
                    <a:pt x="4374" y="1486"/>
                    <a:pt x="4372" y="1494"/>
                    <a:pt x="4373" y="1501"/>
                  </a:cubicBezTo>
                  <a:cubicBezTo>
                    <a:pt x="4385" y="1582"/>
                    <a:pt x="4395" y="1645"/>
                    <a:pt x="4395" y="1645"/>
                  </a:cubicBezTo>
                  <a:cubicBezTo>
                    <a:pt x="4397" y="1653"/>
                    <a:pt x="4402" y="1660"/>
                    <a:pt x="4409" y="1663"/>
                  </a:cubicBezTo>
                  <a:cubicBezTo>
                    <a:pt x="4555" y="1720"/>
                    <a:pt x="4797" y="1818"/>
                    <a:pt x="4825" y="1841"/>
                  </a:cubicBezTo>
                  <a:cubicBezTo>
                    <a:pt x="4826" y="1842"/>
                    <a:pt x="4827" y="1842"/>
                    <a:pt x="4828" y="1843"/>
                  </a:cubicBezTo>
                  <a:cubicBezTo>
                    <a:pt x="4831" y="1844"/>
                    <a:pt x="4893" y="1884"/>
                    <a:pt x="4876" y="1995"/>
                  </a:cubicBezTo>
                  <a:lnTo>
                    <a:pt x="4730" y="2745"/>
                  </a:lnTo>
                  <a:cubicBezTo>
                    <a:pt x="4715" y="2786"/>
                    <a:pt x="4710" y="2867"/>
                    <a:pt x="4792" y="2902"/>
                  </a:cubicBezTo>
                  <a:cubicBezTo>
                    <a:pt x="4865" y="2934"/>
                    <a:pt x="4884" y="2948"/>
                    <a:pt x="4949" y="2997"/>
                  </a:cubicBezTo>
                  <a:cubicBezTo>
                    <a:pt x="4953" y="3000"/>
                    <a:pt x="4958" y="3002"/>
                    <a:pt x="4963" y="3002"/>
                  </a:cubicBezTo>
                  <a:lnTo>
                    <a:pt x="5176" y="3002"/>
                  </a:lnTo>
                  <a:lnTo>
                    <a:pt x="5428" y="3302"/>
                  </a:lnTo>
                  <a:cubicBezTo>
                    <a:pt x="5433" y="3307"/>
                    <a:pt x="5441" y="3310"/>
                    <a:pt x="5448" y="3309"/>
                  </a:cubicBezTo>
                  <a:cubicBezTo>
                    <a:pt x="5456" y="3308"/>
                    <a:pt x="5462" y="3303"/>
                    <a:pt x="5466" y="3296"/>
                  </a:cubicBezTo>
                  <a:lnTo>
                    <a:pt x="6592" y="2077"/>
                  </a:lnTo>
                  <a:lnTo>
                    <a:pt x="7251" y="2355"/>
                  </a:lnTo>
                  <a:cubicBezTo>
                    <a:pt x="7261" y="2359"/>
                    <a:pt x="7273" y="2355"/>
                    <a:pt x="7279" y="2346"/>
                  </a:cubicBezTo>
                  <a:lnTo>
                    <a:pt x="8208" y="1248"/>
                  </a:lnTo>
                  <a:lnTo>
                    <a:pt x="8280" y="1313"/>
                  </a:lnTo>
                  <a:cubicBezTo>
                    <a:pt x="8299" y="1333"/>
                    <a:pt x="8315" y="1326"/>
                    <a:pt x="8328" y="1292"/>
                  </a:cubicBezTo>
                  <a:cubicBezTo>
                    <a:pt x="8348" y="1238"/>
                    <a:pt x="8369" y="1184"/>
                    <a:pt x="8390" y="1130"/>
                  </a:cubicBezTo>
                  <a:lnTo>
                    <a:pt x="8450" y="971"/>
                  </a:lnTo>
                  <a:cubicBezTo>
                    <a:pt x="8465" y="937"/>
                    <a:pt x="8456" y="927"/>
                    <a:pt x="8424" y="943"/>
                  </a:cubicBezTo>
                  <a:cubicBezTo>
                    <a:pt x="8372" y="968"/>
                    <a:pt x="8320" y="994"/>
                    <a:pt x="8268" y="1020"/>
                  </a:cubicBezTo>
                  <a:lnTo>
                    <a:pt x="8116" y="1095"/>
                  </a:lnTo>
                  <a:cubicBezTo>
                    <a:pt x="8083" y="1110"/>
                    <a:pt x="8075" y="1127"/>
                    <a:pt x="8094" y="1145"/>
                  </a:cubicBezTo>
                  <a:lnTo>
                    <a:pt x="8179" y="1221"/>
                  </a:lnTo>
                  <a:close/>
                </a:path>
              </a:pathLst>
            </a:custGeom>
            <a:solidFill>
              <a:srgbClr val="003366"/>
            </a:solidFill>
            <a:ln w="9525" cap="flat" cmpd="sng">
              <a:solidFill>
                <a:srgbClr val="00336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5612" name="TextBox 17"/>
          <p:cNvSpPr>
            <a:spLocks noChangeArrowheads="1"/>
          </p:cNvSpPr>
          <p:nvPr/>
        </p:nvSpPr>
        <p:spPr bwMode="auto">
          <a:xfrm>
            <a:off x="4553741" y="5672096"/>
            <a:ext cx="12588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zh-CN" altLang="en-US" sz="2000" dirty="0" smtClean="0">
                <a:solidFill>
                  <a:srgbClr val="000000"/>
                </a:solidFill>
                <a:latin typeface="微软雅黑" pitchFamily="34" charset="-122"/>
                <a:sym typeface="微软雅黑" pitchFamily="34" charset="-122"/>
              </a:rPr>
              <a:t>模拟</a:t>
            </a:r>
            <a:endParaRPr lang="zh-CN" altLang="en-US" sz="2000" dirty="0">
              <a:solidFill>
                <a:srgbClr val="000000"/>
              </a:solidFill>
              <a:latin typeface="微软雅黑" pitchFamily="34" charset="-122"/>
              <a:sym typeface="微软雅黑" pitchFamily="34" charset="-122"/>
            </a:endParaRPr>
          </a:p>
        </p:txBody>
      </p:sp>
      <p:sp>
        <p:nvSpPr>
          <p:cNvPr id="25613" name="TextBox 18"/>
          <p:cNvSpPr>
            <a:spLocks noChangeArrowheads="1"/>
          </p:cNvSpPr>
          <p:nvPr/>
        </p:nvSpPr>
        <p:spPr bwMode="auto">
          <a:xfrm>
            <a:off x="2698750" y="4679950"/>
            <a:ext cx="20399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zh-CN" altLang="en-US" sz="1600">
              <a:solidFill>
                <a:schemeClr val="tx2"/>
              </a:solidFill>
              <a:latin typeface="微软雅黑" pitchFamily="34" charset="-122"/>
              <a:sym typeface="微软雅黑" pitchFamily="34" charset="-122"/>
            </a:endParaRPr>
          </a:p>
        </p:txBody>
      </p:sp>
      <p:sp>
        <p:nvSpPr>
          <p:cNvPr id="25615" name="TextBox 24"/>
          <p:cNvSpPr>
            <a:spLocks noChangeArrowheads="1"/>
          </p:cNvSpPr>
          <p:nvPr/>
        </p:nvSpPr>
        <p:spPr bwMode="auto">
          <a:xfrm>
            <a:off x="7239000" y="4829175"/>
            <a:ext cx="69762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CN" altLang="en-US" sz="2000" dirty="0" smtClean="0">
                <a:solidFill>
                  <a:srgbClr val="1C1C1C"/>
                </a:solidFill>
                <a:latin typeface="微软雅黑" pitchFamily="34" charset="-122"/>
                <a:sym typeface="微软雅黑" pitchFamily="34" charset="-122"/>
              </a:rPr>
              <a:t>实践</a:t>
            </a:r>
            <a:endParaRPr lang="zh-CN" altLang="en-US" sz="2000" dirty="0">
              <a:solidFill>
                <a:srgbClr val="1C1C1C"/>
              </a:solidFill>
              <a:latin typeface="微软雅黑" pitchFamily="34" charset="-122"/>
              <a:sym typeface="微软雅黑" pitchFamily="34" charset="-122"/>
            </a:endParaRPr>
          </a:p>
        </p:txBody>
      </p:sp>
      <p:sp>
        <p:nvSpPr>
          <p:cNvPr id="25616" name="TextBox 27"/>
          <p:cNvSpPr>
            <a:spLocks noChangeArrowheads="1"/>
          </p:cNvSpPr>
          <p:nvPr/>
        </p:nvSpPr>
        <p:spPr bwMode="auto">
          <a:xfrm>
            <a:off x="8309570" y="3357562"/>
            <a:ext cx="69762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CN" altLang="en-US" sz="2000" dirty="0" smtClean="0">
                <a:solidFill>
                  <a:srgbClr val="1C1C1C"/>
                </a:solidFill>
                <a:latin typeface="微软雅黑" pitchFamily="34" charset="-122"/>
                <a:sym typeface="微软雅黑" pitchFamily="34" charset="-122"/>
              </a:rPr>
              <a:t>分析</a:t>
            </a:r>
            <a:endParaRPr lang="zh-CN" altLang="en-US" sz="2000" dirty="0">
              <a:solidFill>
                <a:srgbClr val="1C1C1C"/>
              </a:solidFill>
              <a:latin typeface="微软雅黑" pitchFamily="34" charset="-122"/>
              <a:sym typeface="微软雅黑" pitchFamily="34" charset="-122"/>
            </a:endParaRPr>
          </a:p>
        </p:txBody>
      </p:sp>
      <p:sp>
        <p:nvSpPr>
          <p:cNvPr id="25617" name="TextBox 17"/>
          <p:cNvSpPr>
            <a:spLocks noChangeArrowheads="1"/>
          </p:cNvSpPr>
          <p:nvPr/>
        </p:nvSpPr>
        <p:spPr bwMode="auto">
          <a:xfrm>
            <a:off x="2124849" y="5626100"/>
            <a:ext cx="125888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zh-CN" altLang="en-US" sz="2000" dirty="0" smtClean="0">
                <a:solidFill>
                  <a:srgbClr val="000000"/>
                </a:solidFill>
                <a:latin typeface="微软雅黑" pitchFamily="34" charset="-122"/>
                <a:sym typeface="微软雅黑" pitchFamily="34" charset="-122"/>
              </a:rPr>
              <a:t>比较</a:t>
            </a:r>
            <a:endParaRPr lang="zh-CN" altLang="en-US" sz="2000" dirty="0">
              <a:solidFill>
                <a:srgbClr val="000000"/>
              </a:solidFill>
              <a:latin typeface="微软雅黑" pitchFamily="34" charset="-122"/>
              <a:sym typeface="微软雅黑" pitchFamily="34" charset="-122"/>
            </a:endParaRPr>
          </a:p>
          <a:p>
            <a:endParaRPr lang="zh-CN" altLang="en-US" sz="2000" dirty="0">
              <a:solidFill>
                <a:srgbClr val="000000"/>
              </a:solidFill>
              <a:latin typeface="微软雅黑" pitchFamily="34" charset="-122"/>
              <a:sym typeface="微软雅黑" pitchFamily="34" charset="-122"/>
            </a:endParaRPr>
          </a:p>
        </p:txBody>
      </p:sp>
      <p:sp>
        <p:nvSpPr>
          <p:cNvPr id="25618" name="文本框 180"/>
          <p:cNvSpPr>
            <a:spLocks noChangeArrowheads="1"/>
          </p:cNvSpPr>
          <p:nvPr/>
        </p:nvSpPr>
        <p:spPr bwMode="auto">
          <a:xfrm>
            <a:off x="8377238" y="2349500"/>
            <a:ext cx="2835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3366"/>
                </a:solidFill>
                <a:latin typeface="微软雅黑" pitchFamily="34" charset="-122"/>
                <a:sym typeface="Verdana" pitchFamily="34" charset="0"/>
              </a:rPr>
              <a:t>做中学   学中做</a:t>
            </a:r>
            <a:endParaRPr lang="zh-CN" altLang="en-US" sz="2400" b="1" dirty="0">
              <a:solidFill>
                <a:srgbClr val="003366"/>
              </a:solidFill>
              <a:latin typeface="微软雅黑" pitchFamily="34" charset="-122"/>
              <a:sym typeface="Verdana" pitchFamily="34" charset="0"/>
            </a:endParaRPr>
          </a:p>
        </p:txBody>
      </p:sp>
      <p:grpSp>
        <p:nvGrpSpPr>
          <p:cNvPr id="21" name="组合 63"/>
          <p:cNvGrpSpPr>
            <a:grpSpLocks/>
          </p:cNvGrpSpPr>
          <p:nvPr/>
        </p:nvGrpSpPr>
        <p:grpSpPr bwMode="auto">
          <a:xfrm>
            <a:off x="629386" y="1224565"/>
            <a:ext cx="1897096" cy="1906587"/>
            <a:chOff x="0" y="0"/>
            <a:chExt cx="2992140" cy="2992140"/>
          </a:xfrm>
        </p:grpSpPr>
        <p:sp>
          <p:nvSpPr>
            <p:cNvPr id="22" name="椭圆 64"/>
            <p:cNvSpPr>
              <a:spLocks noChangeArrowheads="1"/>
            </p:cNvSpPr>
            <p:nvPr/>
          </p:nvSpPr>
          <p:spPr bwMode="auto">
            <a:xfrm>
              <a:off x="0" y="0"/>
              <a:ext cx="2992140" cy="2992140"/>
            </a:xfrm>
            <a:prstGeom prst="ellipse">
              <a:avLst/>
            </a:prstGeom>
            <a:solidFill>
              <a:srgbClr val="003366"/>
            </a:solidFill>
            <a:ln w="9525">
              <a:noFill/>
              <a:round/>
              <a:headEnd/>
              <a:tailEnd/>
            </a:ln>
          </p:spPr>
          <p:txBody>
            <a:bodyPr lIns="90170" tIns="46990" rIns="90170" bIns="46990"/>
            <a:lstStyle/>
            <a:p>
              <a:pPr eaLnBrk="1" hangingPunct="1"/>
              <a:endParaRPr lang="zh-CN" altLang="zh-CN">
                <a:ea typeface="宋体" pitchFamily="2" charset="-122"/>
                <a:sym typeface="Arial" pitchFamily="34" charset="0"/>
              </a:endParaRPr>
            </a:p>
          </p:txBody>
        </p:sp>
        <p:sp>
          <p:nvSpPr>
            <p:cNvPr id="23" name="椭圆 65"/>
            <p:cNvSpPr>
              <a:spLocks noChangeArrowheads="1"/>
            </p:cNvSpPr>
            <p:nvPr/>
          </p:nvSpPr>
          <p:spPr bwMode="auto">
            <a:xfrm>
              <a:off x="151532" y="151532"/>
              <a:ext cx="2689076" cy="2689076"/>
            </a:xfrm>
            <a:prstGeom prst="ellipse">
              <a:avLst/>
            </a:prstGeom>
            <a:blipFill dpi="0" rotWithShape="1">
              <a:blip r:embed="rId4" cstate="print"/>
              <a:srcRect/>
              <a:stretch>
                <a:fillRect/>
              </a:stretch>
            </a:blipFill>
            <a:ln w="9525">
              <a:noFill/>
              <a:round/>
              <a:headEnd/>
              <a:tailEnd/>
            </a:ln>
          </p:spPr>
          <p:txBody>
            <a:bodyPr lIns="90170" tIns="46990" rIns="90170" bIns="46990"/>
            <a:lstStyle/>
            <a:p>
              <a:pPr eaLnBrk="1" hangingPunct="1"/>
              <a:endParaRPr lang="zh-CN" altLang="zh-CN">
                <a:ea typeface="宋体" pitchFamily="2" charset="-122"/>
                <a:sym typeface="Arial" pitchFamily="34" charset="0"/>
              </a:endParaRPr>
            </a:p>
          </p:txBody>
        </p:sp>
      </p:grpSp>
      <p:sp>
        <p:nvSpPr>
          <p:cNvPr id="24" name="TextBox 17"/>
          <p:cNvSpPr>
            <a:spLocks noChangeArrowheads="1"/>
          </p:cNvSpPr>
          <p:nvPr/>
        </p:nvSpPr>
        <p:spPr bwMode="auto">
          <a:xfrm>
            <a:off x="2698749" y="1571612"/>
            <a:ext cx="12588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zh-CN" altLang="en-US" sz="2000" dirty="0" smtClean="0">
                <a:solidFill>
                  <a:srgbClr val="000000"/>
                </a:solidFill>
                <a:latin typeface="微软雅黑" pitchFamily="34" charset="-122"/>
                <a:sym typeface="微软雅黑" pitchFamily="34" charset="-122"/>
              </a:rPr>
              <a:t>任务驱动</a:t>
            </a:r>
            <a:endParaRPr lang="zh-CN" altLang="en-US" sz="2000" dirty="0">
              <a:solidFill>
                <a:srgbClr val="000000"/>
              </a:solidFill>
              <a:latin typeface="微软雅黑" pitchFamily="34" charset="-122"/>
              <a:sym typeface="微软雅黑" pitchFamily="34" charset="-122"/>
            </a:endParaRPr>
          </a:p>
        </p:txBody>
      </p:sp>
      <p:sp>
        <p:nvSpPr>
          <p:cNvPr id="25" name="TextBox 17"/>
          <p:cNvSpPr>
            <a:spLocks noChangeArrowheads="1"/>
          </p:cNvSpPr>
          <p:nvPr/>
        </p:nvSpPr>
        <p:spPr bwMode="auto">
          <a:xfrm>
            <a:off x="2698749" y="2143116"/>
            <a:ext cx="154224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rgbClr val="000000"/>
                </a:solidFill>
                <a:latin typeface="微软雅黑" pitchFamily="34" charset="-122"/>
                <a:sym typeface="微软雅黑" pitchFamily="34" charset="-122"/>
              </a:rPr>
              <a:t>小步子</a:t>
            </a:r>
            <a:r>
              <a:rPr lang="zh-CN" altLang="en-US" sz="2000" dirty="0" smtClean="0">
                <a:solidFill>
                  <a:srgbClr val="000000"/>
                </a:solidFill>
                <a:latin typeface="微软雅黑" pitchFamily="34" charset="-122"/>
                <a:sym typeface="微软雅黑" pitchFamily="34" charset="-122"/>
              </a:rPr>
              <a:t>教学</a:t>
            </a:r>
            <a:endParaRPr lang="zh-CN" altLang="en-US" sz="2000" dirty="0">
              <a:solidFill>
                <a:srgbClr val="000000"/>
              </a:solidFill>
              <a:latin typeface="微软雅黑" pitchFamily="34" charset="-122"/>
              <a:sym typeface="微软雅黑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035471" y="1000108"/>
            <a:ext cx="2562712" cy="425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zh-CN" altLang="en-US" sz="3000" b="1" dirty="0" smtClean="0">
                <a:solidFill>
                  <a:srgbClr val="003366"/>
                </a:solidFill>
              </a:rPr>
              <a:t>教法</a:t>
            </a:r>
            <a:endParaRPr lang="zh-CN" altLang="en-US" sz="3000" b="1" dirty="0">
              <a:solidFill>
                <a:srgbClr val="003366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352713" y="5864457"/>
            <a:ext cx="3167828" cy="437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zh-CN" altLang="en-US" sz="3200" b="1" dirty="0" smtClean="0">
                <a:solidFill>
                  <a:srgbClr val="003366"/>
                </a:solidFill>
              </a:rPr>
              <a:t>电路四步学习法</a:t>
            </a:r>
            <a:endParaRPr lang="zh-CN" altLang="en-US" sz="3200" b="1" dirty="0">
              <a:solidFill>
                <a:srgbClr val="003366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98855 3.7037E-6 L -2.10095E-6 3.7037E-6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4942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1" dur="400" tmFilter="0,0; .5, 1; 1, 1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82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32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82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32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820"/>
                            </p:stCondLst>
                            <p:childTnLst>
                              <p:par>
                                <p:cTn id="41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3" dur="20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82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7" dur="500"/>
                                        <p:tgtEl>
                                          <p:spTgt spid="25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632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1" dur="500"/>
                                        <p:tgtEl>
                                          <p:spTgt spid="25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4" dur="500"/>
                                        <p:tgtEl>
                                          <p:spTgt spid="25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682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8" dur="500"/>
                                        <p:tgtEl>
                                          <p:spTgt spid="25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732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2" dur="500"/>
                                        <p:tgtEl>
                                          <p:spTgt spid="25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820"/>
                            </p:stCondLst>
                            <p:childTnLst>
                              <p:par>
                                <p:cTn id="6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8320"/>
                            </p:stCondLst>
                            <p:childTnLst>
                              <p:par>
                                <p:cTn id="68" presetID="3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3" dur="10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10320"/>
                            </p:stCondLst>
                            <p:childTnLst>
                              <p:par>
                                <p:cTn id="7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80" dur="10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11320"/>
                            </p:stCondLst>
                            <p:childTnLst>
                              <p:par>
                                <p:cTn id="8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56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56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56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56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88" dur="500" tmFilter="0,0; .5, 1; 1, 1"/>
                                        <p:tgtEl>
                                          <p:spTgt spid="25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 animBg="1"/>
      <p:bldP spid="25602" grpId="1" animBg="1"/>
      <p:bldP spid="25604" grpId="0" bldLvl="0" autoUpdateAnimBg="0"/>
      <p:bldP spid="25605" grpId="0" bldLvl="0" animBg="1" autoUpdateAnimBg="0"/>
      <p:bldP spid="25612" grpId="0" bldLvl="0" autoUpdateAnimBg="0"/>
      <p:bldP spid="25615" grpId="0" bldLvl="0" autoUpdateAnimBg="0"/>
      <p:bldP spid="25616" grpId="0" bldLvl="0" autoUpdateAnimBg="0"/>
      <p:bldP spid="25617" grpId="0" bldLvl="0" autoUpdateAnimBg="0"/>
      <p:bldP spid="25618" grpId="0" bldLvl="0" autoUpdateAnimBg="0"/>
      <p:bldP spid="24" grpId="0" bldLvl="0" autoUpdateAnimBg="0"/>
      <p:bldP spid="25" grpId="0" bldLvl="0" autoUpdateAnimBg="0"/>
      <p:bldP spid="26" grpId="0"/>
      <p:bldP spid="2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矩形 8"/>
          <p:cNvSpPr>
            <a:spLocks/>
          </p:cNvSpPr>
          <p:nvPr/>
        </p:nvSpPr>
        <p:spPr bwMode="auto">
          <a:xfrm>
            <a:off x="4010025" y="2398713"/>
            <a:ext cx="6264275" cy="646112"/>
          </a:xfrm>
          <a:prstGeom prst="rect">
            <a:avLst/>
          </a:prstGeom>
          <a:solidFill>
            <a:srgbClr val="003366"/>
          </a:solidFill>
          <a:ln w="9525">
            <a:solidFill>
              <a:srgbClr val="003366"/>
            </a:solidFill>
            <a:bevel/>
            <a:headEnd/>
            <a:tailEnd/>
          </a:ln>
          <a:effectLst/>
        </p:spPr>
        <p:txBody>
          <a:bodyPr/>
          <a:lstStyle/>
          <a:p>
            <a:pPr eaLnBrk="1" hangingPunct="1"/>
            <a:endParaRPr lang="zh-CN" altLang="zh-CN">
              <a:ea typeface="宋体" pitchFamily="2" charset="-122"/>
              <a:sym typeface="Arial" pitchFamily="34" charset="0"/>
            </a:endParaRPr>
          </a:p>
        </p:txBody>
      </p:sp>
      <p:sp>
        <p:nvSpPr>
          <p:cNvPr id="26627" name="TextBox 6"/>
          <p:cNvSpPr>
            <a:spLocks noChangeArrowheads="1"/>
          </p:cNvSpPr>
          <p:nvPr/>
        </p:nvSpPr>
        <p:spPr bwMode="auto">
          <a:xfrm>
            <a:off x="4187825" y="2398713"/>
            <a:ext cx="4935538" cy="639762"/>
          </a:xfrm>
          <a:prstGeom prst="rect">
            <a:avLst/>
          </a:prstGeom>
          <a:noFill/>
          <a:ln w="9525">
            <a:noFill/>
            <a:bevel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zh-CN" altLang="en-US" sz="3600" b="1">
                <a:solidFill>
                  <a:srgbClr val="F8F8F8"/>
                </a:solidFill>
                <a:latin typeface="微软雅黑" pitchFamily="34" charset="-122"/>
                <a:sym typeface="微软雅黑" pitchFamily="34" charset="-122"/>
              </a:rPr>
              <a:t>四、</a:t>
            </a:r>
            <a:r>
              <a:rPr lang="en-US" altLang="zh-CN" sz="3600" b="1">
                <a:solidFill>
                  <a:schemeClr val="bg1"/>
                </a:solidFill>
                <a:latin typeface="微软雅黑" pitchFamily="34" charset="-122"/>
                <a:sym typeface="Arial" pitchFamily="34" charset="0"/>
              </a:rPr>
              <a:t> </a:t>
            </a:r>
            <a:r>
              <a:rPr lang="zh-CN" altLang="en-US" sz="3600">
                <a:solidFill>
                  <a:srgbClr val="FFFFFF"/>
                </a:solidFill>
                <a:latin typeface="微软雅黑" pitchFamily="34" charset="-122"/>
                <a:sym typeface="Arial" pitchFamily="34" charset="0"/>
              </a:rPr>
              <a:t>说教学谈过程</a:t>
            </a:r>
          </a:p>
        </p:txBody>
      </p:sp>
      <p:sp>
        <p:nvSpPr>
          <p:cNvPr id="26628" name="Freeform 6"/>
          <p:cNvSpPr>
            <a:spLocks noChangeArrowheads="1"/>
          </p:cNvSpPr>
          <p:nvPr/>
        </p:nvSpPr>
        <p:spPr bwMode="auto">
          <a:xfrm flipH="1">
            <a:off x="9525" y="2165350"/>
            <a:ext cx="1636713" cy="2527300"/>
          </a:xfrm>
          <a:custGeom>
            <a:avLst/>
            <a:gdLst>
              <a:gd name="T0" fmla="*/ 1636621 w 1636805"/>
              <a:gd name="T1" fmla="*/ 0 h 2527151"/>
              <a:gd name="T2" fmla="*/ 157143 w 1636805"/>
              <a:gd name="T3" fmla="*/ 0 h 2527151"/>
              <a:gd name="T4" fmla="*/ 680448 w 1636805"/>
              <a:gd name="T5" fmla="*/ 1200040 h 2527151"/>
              <a:gd name="T6" fmla="*/ 0 w 1636805"/>
              <a:gd name="T7" fmla="*/ 2527449 h 2527151"/>
              <a:gd name="T8" fmla="*/ 1636621 w 1636805"/>
              <a:gd name="T9" fmla="*/ 2527449 h 2527151"/>
              <a:gd name="T10" fmla="*/ 1636621 w 1636805"/>
              <a:gd name="T11" fmla="*/ 0 h 252715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36805"/>
              <a:gd name="T19" fmla="*/ 0 h 2527151"/>
              <a:gd name="T20" fmla="*/ 1636805 w 1636805"/>
              <a:gd name="T21" fmla="*/ 2527151 h 252715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36805" h="2527151">
                <a:moveTo>
                  <a:pt x="1636805" y="0"/>
                </a:moveTo>
                <a:lnTo>
                  <a:pt x="157161" y="0"/>
                </a:lnTo>
                <a:cubicBezTo>
                  <a:pt x="479113" y="297673"/>
                  <a:pt x="680524" y="725002"/>
                  <a:pt x="680524" y="1199898"/>
                </a:cubicBezTo>
                <a:cubicBezTo>
                  <a:pt x="680524" y="1746911"/>
                  <a:pt x="411976" y="2231780"/>
                  <a:pt x="0" y="2527151"/>
                </a:cubicBezTo>
                <a:lnTo>
                  <a:pt x="1636805" y="2527151"/>
                </a:lnTo>
                <a:lnTo>
                  <a:pt x="1636805" y="0"/>
                </a:lnTo>
                <a:close/>
              </a:path>
            </a:pathLst>
          </a:custGeom>
          <a:solidFill>
            <a:schemeClr val="tx2"/>
          </a:solidFill>
          <a:ln w="9525" cap="flat" cmpd="sng">
            <a:noFill/>
            <a:bevel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26629" name="Freeform 6"/>
          <p:cNvSpPr>
            <a:spLocks noChangeArrowheads="1"/>
          </p:cNvSpPr>
          <p:nvPr/>
        </p:nvSpPr>
        <p:spPr bwMode="auto">
          <a:xfrm flipH="1">
            <a:off x="11161713" y="2165350"/>
            <a:ext cx="1035050" cy="2527300"/>
          </a:xfrm>
          <a:custGeom>
            <a:avLst/>
            <a:gdLst>
              <a:gd name="T0" fmla="*/ 1724522 w 621232"/>
              <a:gd name="T1" fmla="*/ 0 h 2527151"/>
              <a:gd name="T2" fmla="*/ 0 w 621232"/>
              <a:gd name="T3" fmla="*/ 0 h 2527151"/>
              <a:gd name="T4" fmla="*/ 0 w 621232"/>
              <a:gd name="T5" fmla="*/ 2527449 h 2527151"/>
              <a:gd name="T6" fmla="*/ 1724522 w 621232"/>
              <a:gd name="T7" fmla="*/ 2527449 h 2527151"/>
              <a:gd name="T8" fmla="*/ 1724522 w 621232"/>
              <a:gd name="T9" fmla="*/ 0 h 2527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1232"/>
              <a:gd name="T16" fmla="*/ 0 h 2527151"/>
              <a:gd name="T17" fmla="*/ 621232 w 621232"/>
              <a:gd name="T18" fmla="*/ 2527151 h 2527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1232" h="2527151">
                <a:moveTo>
                  <a:pt x="621232" y="0"/>
                </a:moveTo>
                <a:lnTo>
                  <a:pt x="0" y="0"/>
                </a:lnTo>
                <a:lnTo>
                  <a:pt x="0" y="2527151"/>
                </a:lnTo>
                <a:lnTo>
                  <a:pt x="621232" y="2527151"/>
                </a:lnTo>
                <a:lnTo>
                  <a:pt x="621232" y="0"/>
                </a:lnTo>
                <a:close/>
              </a:path>
            </a:pathLst>
          </a:custGeom>
          <a:solidFill>
            <a:srgbClr val="003366"/>
          </a:solidFill>
          <a:ln w="9525" cap="flat" cmpd="sng">
            <a:noFill/>
            <a:bevel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grpSp>
        <p:nvGrpSpPr>
          <p:cNvPr id="26630" name="组合 12"/>
          <p:cNvGrpSpPr>
            <a:grpSpLocks/>
          </p:cNvGrpSpPr>
          <p:nvPr/>
        </p:nvGrpSpPr>
        <p:grpSpPr bwMode="auto">
          <a:xfrm>
            <a:off x="4010025" y="3213100"/>
            <a:ext cx="1135063" cy="400050"/>
            <a:chOff x="0" y="0"/>
            <a:chExt cx="906418" cy="319553"/>
          </a:xfrm>
        </p:grpSpPr>
        <p:grpSp>
          <p:nvGrpSpPr>
            <p:cNvPr id="32828" name="Group 10"/>
            <p:cNvGrpSpPr>
              <a:grpSpLocks/>
            </p:cNvGrpSpPr>
            <p:nvPr/>
          </p:nvGrpSpPr>
          <p:grpSpPr bwMode="auto">
            <a:xfrm>
              <a:off x="0" y="25400"/>
              <a:ext cx="282575" cy="282575"/>
              <a:chOff x="0" y="0"/>
              <a:chExt cx="2494" cy="2494"/>
            </a:xfrm>
          </p:grpSpPr>
          <p:sp>
            <p:nvSpPr>
              <p:cNvPr id="32830" name="AutoShape 1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94" cy="2494"/>
              </a:xfrm>
              <a:custGeom>
                <a:avLst/>
                <a:gdLst>
                  <a:gd name="T0" fmla="*/ 17 w 21600"/>
                  <a:gd name="T1" fmla="*/ 0 h 21600"/>
                  <a:gd name="T2" fmla="*/ 5 w 21600"/>
                  <a:gd name="T3" fmla="*/ 5 h 21600"/>
                  <a:gd name="T4" fmla="*/ 0 w 21600"/>
                  <a:gd name="T5" fmla="*/ 17 h 21600"/>
                  <a:gd name="T6" fmla="*/ 5 w 21600"/>
                  <a:gd name="T7" fmla="*/ 28 h 21600"/>
                  <a:gd name="T8" fmla="*/ 17 w 21600"/>
                  <a:gd name="T9" fmla="*/ 33 h 21600"/>
                  <a:gd name="T10" fmla="*/ 28 w 21600"/>
                  <a:gd name="T11" fmla="*/ 28 h 21600"/>
                  <a:gd name="T12" fmla="*/ 33 w 21600"/>
                  <a:gd name="T13" fmla="*/ 17 h 21600"/>
                  <a:gd name="T14" fmla="*/ 28 w 21600"/>
                  <a:gd name="T15" fmla="*/ 5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1600"/>
                  <a:gd name="T25" fmla="*/ 0 h 21600"/>
                  <a:gd name="T26" fmla="*/ 21600 w 21600"/>
                  <a:gd name="T27" fmla="*/ 21600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2321" y="10800"/>
                    </a:moveTo>
                    <a:cubicBezTo>
                      <a:pt x="2321" y="15483"/>
                      <a:pt x="6117" y="19279"/>
                      <a:pt x="10800" y="19279"/>
                    </a:cubicBezTo>
                    <a:cubicBezTo>
                      <a:pt x="15483" y="19279"/>
                      <a:pt x="19279" y="15483"/>
                      <a:pt x="19279" y="10800"/>
                    </a:cubicBezTo>
                    <a:cubicBezTo>
                      <a:pt x="19279" y="6117"/>
                      <a:pt x="15483" y="2321"/>
                      <a:pt x="10800" y="2321"/>
                    </a:cubicBezTo>
                    <a:cubicBezTo>
                      <a:pt x="6117" y="2321"/>
                      <a:pt x="2321" y="6117"/>
                      <a:pt x="2321" y="10800"/>
                    </a:cubicBezTo>
                    <a:close/>
                  </a:path>
                </a:pathLst>
              </a:custGeom>
              <a:solidFill>
                <a:srgbClr val="003366"/>
              </a:solidFill>
              <a:ln w="9525" cap="flat" cmpd="sng">
                <a:noFill/>
                <a:bevel/>
                <a:headEnd/>
                <a:tailEnd/>
              </a:ln>
              <a:effectLst/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2831" name="AutoShape 12"/>
              <p:cNvSpPr>
                <a:spLocks noChangeArrowheads="1"/>
              </p:cNvSpPr>
              <p:nvPr/>
            </p:nvSpPr>
            <p:spPr bwMode="auto">
              <a:xfrm rot="5400000">
                <a:off x="645" y="572"/>
                <a:ext cx="1632" cy="1283"/>
              </a:xfrm>
              <a:prstGeom prst="triangle">
                <a:avLst>
                  <a:gd name="adj" fmla="val 50000"/>
                </a:avLst>
              </a:prstGeom>
              <a:solidFill>
                <a:srgbClr val="003366"/>
              </a:solidFill>
              <a:ln w="9525">
                <a:noFill/>
                <a:bevel/>
                <a:headEnd/>
                <a:tailEnd/>
              </a:ln>
              <a:effectLst/>
            </p:spPr>
            <p:txBody>
              <a:bodyPr anchor="ctr"/>
              <a:lstStyle/>
              <a:p>
                <a:endParaRPr lang="zh-CN" altLang="zh-CN" sz="2000">
                  <a:solidFill>
                    <a:schemeClr val="accent2"/>
                  </a:solidFill>
                  <a:ea typeface="宋体" pitchFamily="2" charset="-122"/>
                  <a:sym typeface="Arial" pitchFamily="34" charset="0"/>
                </a:endParaRPr>
              </a:p>
            </p:txBody>
          </p:sp>
        </p:grpSp>
        <p:sp>
          <p:nvSpPr>
            <p:cNvPr id="32829" name="Text Box 13"/>
            <p:cNvSpPr>
              <a:spLocks noChangeArrowheads="1"/>
            </p:cNvSpPr>
            <p:nvPr/>
          </p:nvSpPr>
          <p:spPr bwMode="auto">
            <a:xfrm>
              <a:off x="349250" y="0"/>
              <a:ext cx="557168" cy="319553"/>
            </a:xfrm>
            <a:prstGeom prst="rect">
              <a:avLst/>
            </a:prstGeom>
            <a:noFill/>
            <a:ln w="9525">
              <a:noFill/>
              <a:bevel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solidFill>
                    <a:schemeClr val="accent2"/>
                  </a:solidFill>
                  <a:sym typeface="Arial" pitchFamily="34" charset="0"/>
                </a:rPr>
                <a:t>活动过程</a:t>
              </a:r>
            </a:p>
          </p:txBody>
        </p:sp>
      </p:grpSp>
      <p:grpSp>
        <p:nvGrpSpPr>
          <p:cNvPr id="26635" name="组合 19"/>
          <p:cNvGrpSpPr>
            <a:grpSpLocks/>
          </p:cNvGrpSpPr>
          <p:nvPr/>
        </p:nvGrpSpPr>
        <p:grpSpPr bwMode="auto">
          <a:xfrm>
            <a:off x="4026679" y="4071942"/>
            <a:ext cx="1647807" cy="400110"/>
            <a:chOff x="0" y="0"/>
            <a:chExt cx="1316265" cy="319601"/>
          </a:xfrm>
        </p:grpSpPr>
        <p:grpSp>
          <p:nvGrpSpPr>
            <p:cNvPr id="32824" name="Group 10"/>
            <p:cNvGrpSpPr>
              <a:grpSpLocks/>
            </p:cNvGrpSpPr>
            <p:nvPr/>
          </p:nvGrpSpPr>
          <p:grpSpPr bwMode="auto">
            <a:xfrm>
              <a:off x="0" y="25400"/>
              <a:ext cx="282575" cy="282575"/>
              <a:chOff x="0" y="0"/>
              <a:chExt cx="2494" cy="2494"/>
            </a:xfrm>
          </p:grpSpPr>
          <p:sp>
            <p:nvSpPr>
              <p:cNvPr id="32826" name="AutoShape 1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94" cy="2494"/>
              </a:xfrm>
              <a:custGeom>
                <a:avLst/>
                <a:gdLst>
                  <a:gd name="T0" fmla="*/ 17 w 21600"/>
                  <a:gd name="T1" fmla="*/ 0 h 21600"/>
                  <a:gd name="T2" fmla="*/ 5 w 21600"/>
                  <a:gd name="T3" fmla="*/ 5 h 21600"/>
                  <a:gd name="T4" fmla="*/ 0 w 21600"/>
                  <a:gd name="T5" fmla="*/ 17 h 21600"/>
                  <a:gd name="T6" fmla="*/ 5 w 21600"/>
                  <a:gd name="T7" fmla="*/ 28 h 21600"/>
                  <a:gd name="T8" fmla="*/ 17 w 21600"/>
                  <a:gd name="T9" fmla="*/ 33 h 21600"/>
                  <a:gd name="T10" fmla="*/ 28 w 21600"/>
                  <a:gd name="T11" fmla="*/ 28 h 21600"/>
                  <a:gd name="T12" fmla="*/ 33 w 21600"/>
                  <a:gd name="T13" fmla="*/ 17 h 21600"/>
                  <a:gd name="T14" fmla="*/ 28 w 21600"/>
                  <a:gd name="T15" fmla="*/ 5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1600"/>
                  <a:gd name="T25" fmla="*/ 0 h 21600"/>
                  <a:gd name="T26" fmla="*/ 21600 w 21600"/>
                  <a:gd name="T27" fmla="*/ 21600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2321" y="10800"/>
                    </a:moveTo>
                    <a:cubicBezTo>
                      <a:pt x="2321" y="15483"/>
                      <a:pt x="6117" y="19279"/>
                      <a:pt x="10800" y="19279"/>
                    </a:cubicBezTo>
                    <a:cubicBezTo>
                      <a:pt x="15483" y="19279"/>
                      <a:pt x="19279" y="15483"/>
                      <a:pt x="19279" y="10800"/>
                    </a:cubicBezTo>
                    <a:cubicBezTo>
                      <a:pt x="19279" y="6117"/>
                      <a:pt x="15483" y="2321"/>
                      <a:pt x="10800" y="2321"/>
                    </a:cubicBezTo>
                    <a:cubicBezTo>
                      <a:pt x="6117" y="2321"/>
                      <a:pt x="2321" y="6117"/>
                      <a:pt x="2321" y="10800"/>
                    </a:cubicBezTo>
                    <a:close/>
                  </a:path>
                </a:pathLst>
              </a:custGeom>
              <a:solidFill>
                <a:srgbClr val="003366"/>
              </a:solidFill>
              <a:ln w="9525" cap="flat" cmpd="sng">
                <a:noFill/>
                <a:bevel/>
                <a:headEnd/>
                <a:tailEnd/>
              </a:ln>
              <a:effectLst/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2827" name="AutoShape 12"/>
              <p:cNvSpPr>
                <a:spLocks noChangeArrowheads="1"/>
              </p:cNvSpPr>
              <p:nvPr/>
            </p:nvSpPr>
            <p:spPr bwMode="auto">
              <a:xfrm rot="5400000">
                <a:off x="645" y="572"/>
                <a:ext cx="1632" cy="1283"/>
              </a:xfrm>
              <a:prstGeom prst="triangle">
                <a:avLst>
                  <a:gd name="adj" fmla="val 50000"/>
                </a:avLst>
              </a:prstGeom>
              <a:solidFill>
                <a:srgbClr val="003366"/>
              </a:solidFill>
              <a:ln w="9525">
                <a:noFill/>
                <a:bevel/>
                <a:headEnd/>
                <a:tailEnd/>
              </a:ln>
              <a:effectLst/>
            </p:spPr>
            <p:txBody>
              <a:bodyPr anchor="ctr"/>
              <a:lstStyle/>
              <a:p>
                <a:endParaRPr lang="zh-CN" altLang="zh-CN" sz="2000">
                  <a:solidFill>
                    <a:schemeClr val="accent2"/>
                  </a:solidFill>
                  <a:ea typeface="宋体" pitchFamily="2" charset="-122"/>
                  <a:sym typeface="Arial" pitchFamily="34" charset="0"/>
                </a:endParaRPr>
              </a:p>
            </p:txBody>
          </p:sp>
        </p:grpSp>
        <p:sp>
          <p:nvSpPr>
            <p:cNvPr id="32825" name="Text Box 13"/>
            <p:cNvSpPr>
              <a:spLocks noChangeArrowheads="1"/>
            </p:cNvSpPr>
            <p:nvPr/>
          </p:nvSpPr>
          <p:spPr bwMode="auto">
            <a:xfrm>
              <a:off x="349250" y="0"/>
              <a:ext cx="967015" cy="319601"/>
            </a:xfrm>
            <a:prstGeom prst="rect">
              <a:avLst/>
            </a:prstGeom>
            <a:noFill/>
            <a:ln w="9525">
              <a:noFill/>
              <a:bevel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zh-CN" altLang="en-US" sz="2000" dirty="0" smtClean="0">
                  <a:solidFill>
                    <a:schemeClr val="accent2"/>
                  </a:solidFill>
                  <a:sym typeface="Arial" pitchFamily="34" charset="0"/>
                </a:rPr>
                <a:t>搭建平台</a:t>
              </a:r>
              <a:endParaRPr lang="zh-CN" altLang="en-US" sz="2000" dirty="0">
                <a:solidFill>
                  <a:schemeClr val="accent2"/>
                </a:solidFill>
                <a:sym typeface="Arial" pitchFamily="34" charset="0"/>
              </a:endParaRPr>
            </a:p>
          </p:txBody>
        </p:sp>
      </p:grpSp>
      <p:grpSp>
        <p:nvGrpSpPr>
          <p:cNvPr id="26645" name="组合 12"/>
          <p:cNvGrpSpPr>
            <a:grpSpLocks/>
          </p:cNvGrpSpPr>
          <p:nvPr/>
        </p:nvGrpSpPr>
        <p:grpSpPr bwMode="auto">
          <a:xfrm>
            <a:off x="4034624" y="3643314"/>
            <a:ext cx="1135063" cy="400050"/>
            <a:chOff x="0" y="0"/>
            <a:chExt cx="906418" cy="319553"/>
          </a:xfrm>
        </p:grpSpPr>
        <p:grpSp>
          <p:nvGrpSpPr>
            <p:cNvPr id="32816" name="Group 10"/>
            <p:cNvGrpSpPr>
              <a:grpSpLocks/>
            </p:cNvGrpSpPr>
            <p:nvPr/>
          </p:nvGrpSpPr>
          <p:grpSpPr bwMode="auto">
            <a:xfrm>
              <a:off x="0" y="25400"/>
              <a:ext cx="282575" cy="282575"/>
              <a:chOff x="0" y="0"/>
              <a:chExt cx="2494" cy="2494"/>
            </a:xfrm>
          </p:grpSpPr>
          <p:sp>
            <p:nvSpPr>
              <p:cNvPr id="32818" name="AutoShape 1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94" cy="2494"/>
              </a:xfrm>
              <a:custGeom>
                <a:avLst/>
                <a:gdLst>
                  <a:gd name="T0" fmla="*/ 17 w 21600"/>
                  <a:gd name="T1" fmla="*/ 0 h 21600"/>
                  <a:gd name="T2" fmla="*/ 5 w 21600"/>
                  <a:gd name="T3" fmla="*/ 5 h 21600"/>
                  <a:gd name="T4" fmla="*/ 0 w 21600"/>
                  <a:gd name="T5" fmla="*/ 17 h 21600"/>
                  <a:gd name="T6" fmla="*/ 5 w 21600"/>
                  <a:gd name="T7" fmla="*/ 28 h 21600"/>
                  <a:gd name="T8" fmla="*/ 17 w 21600"/>
                  <a:gd name="T9" fmla="*/ 33 h 21600"/>
                  <a:gd name="T10" fmla="*/ 28 w 21600"/>
                  <a:gd name="T11" fmla="*/ 28 h 21600"/>
                  <a:gd name="T12" fmla="*/ 33 w 21600"/>
                  <a:gd name="T13" fmla="*/ 17 h 21600"/>
                  <a:gd name="T14" fmla="*/ 28 w 21600"/>
                  <a:gd name="T15" fmla="*/ 5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1600"/>
                  <a:gd name="T25" fmla="*/ 0 h 21600"/>
                  <a:gd name="T26" fmla="*/ 21600 w 21600"/>
                  <a:gd name="T27" fmla="*/ 21600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2321" y="10800"/>
                    </a:moveTo>
                    <a:cubicBezTo>
                      <a:pt x="2321" y="15483"/>
                      <a:pt x="6117" y="19279"/>
                      <a:pt x="10800" y="19279"/>
                    </a:cubicBezTo>
                    <a:cubicBezTo>
                      <a:pt x="15483" y="19279"/>
                      <a:pt x="19279" y="15483"/>
                      <a:pt x="19279" y="10800"/>
                    </a:cubicBezTo>
                    <a:cubicBezTo>
                      <a:pt x="19279" y="6117"/>
                      <a:pt x="15483" y="2321"/>
                      <a:pt x="10800" y="2321"/>
                    </a:cubicBezTo>
                    <a:cubicBezTo>
                      <a:pt x="6117" y="2321"/>
                      <a:pt x="2321" y="6117"/>
                      <a:pt x="2321" y="10800"/>
                    </a:cubicBezTo>
                    <a:close/>
                  </a:path>
                </a:pathLst>
              </a:custGeom>
              <a:solidFill>
                <a:srgbClr val="003366"/>
              </a:solidFill>
              <a:ln w="9525" cap="flat" cmpd="sng">
                <a:noFill/>
                <a:miter lim="800000"/>
                <a:headEnd/>
                <a:tailEnd/>
              </a:ln>
              <a:effectLst/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2819" name="AutoShape 12"/>
              <p:cNvSpPr>
                <a:spLocks noChangeArrowheads="1"/>
              </p:cNvSpPr>
              <p:nvPr/>
            </p:nvSpPr>
            <p:spPr bwMode="auto">
              <a:xfrm rot="5400000">
                <a:off x="645" y="572"/>
                <a:ext cx="1632" cy="1283"/>
              </a:xfrm>
              <a:prstGeom prst="triangle">
                <a:avLst>
                  <a:gd name="adj" fmla="val 50000"/>
                </a:avLst>
              </a:prstGeom>
              <a:solidFill>
                <a:srgbClr val="003366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/>
              <a:lstStyle/>
              <a:p>
                <a:endParaRPr lang="zh-CN" altLang="zh-CN" sz="2000">
                  <a:solidFill>
                    <a:schemeClr val="accent2"/>
                  </a:solidFill>
                  <a:ea typeface="宋体" pitchFamily="2" charset="-122"/>
                  <a:sym typeface="Arial" pitchFamily="34" charset="0"/>
                </a:endParaRPr>
              </a:p>
            </p:txBody>
          </p:sp>
        </p:grpSp>
        <p:sp>
          <p:nvSpPr>
            <p:cNvPr id="32817" name="Text Box 13"/>
            <p:cNvSpPr>
              <a:spLocks noChangeArrowheads="1"/>
            </p:cNvSpPr>
            <p:nvPr/>
          </p:nvSpPr>
          <p:spPr bwMode="auto">
            <a:xfrm>
              <a:off x="349250" y="0"/>
              <a:ext cx="557168" cy="3195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solidFill>
                    <a:schemeClr val="accent2"/>
                  </a:solidFill>
                  <a:latin typeface="微软雅黑" pitchFamily="34" charset="-122"/>
                  <a:sym typeface="微软雅黑" pitchFamily="34" charset="-122"/>
                </a:rPr>
                <a:t>课前准备</a:t>
              </a:r>
            </a:p>
          </p:txBody>
        </p:sp>
      </p:grpSp>
      <p:grpSp>
        <p:nvGrpSpPr>
          <p:cNvPr id="26650" name="组合 19"/>
          <p:cNvGrpSpPr>
            <a:grpSpLocks/>
          </p:cNvGrpSpPr>
          <p:nvPr/>
        </p:nvGrpSpPr>
        <p:grpSpPr bwMode="auto">
          <a:xfrm>
            <a:off x="6257132" y="3244850"/>
            <a:ext cx="1647807" cy="400110"/>
            <a:chOff x="0" y="0"/>
            <a:chExt cx="1316264" cy="319601"/>
          </a:xfrm>
        </p:grpSpPr>
        <p:grpSp>
          <p:nvGrpSpPr>
            <p:cNvPr id="32812" name="Group 10"/>
            <p:cNvGrpSpPr>
              <a:grpSpLocks/>
            </p:cNvGrpSpPr>
            <p:nvPr/>
          </p:nvGrpSpPr>
          <p:grpSpPr bwMode="auto">
            <a:xfrm>
              <a:off x="0" y="25400"/>
              <a:ext cx="282575" cy="282575"/>
              <a:chOff x="0" y="0"/>
              <a:chExt cx="2494" cy="2494"/>
            </a:xfrm>
          </p:grpSpPr>
          <p:sp>
            <p:nvSpPr>
              <p:cNvPr id="32814" name="AutoShape 1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94" cy="2494"/>
              </a:xfrm>
              <a:custGeom>
                <a:avLst/>
                <a:gdLst>
                  <a:gd name="T0" fmla="*/ 17 w 21600"/>
                  <a:gd name="T1" fmla="*/ 0 h 21600"/>
                  <a:gd name="T2" fmla="*/ 5 w 21600"/>
                  <a:gd name="T3" fmla="*/ 5 h 21600"/>
                  <a:gd name="T4" fmla="*/ 0 w 21600"/>
                  <a:gd name="T5" fmla="*/ 17 h 21600"/>
                  <a:gd name="T6" fmla="*/ 5 w 21600"/>
                  <a:gd name="T7" fmla="*/ 28 h 21600"/>
                  <a:gd name="T8" fmla="*/ 17 w 21600"/>
                  <a:gd name="T9" fmla="*/ 33 h 21600"/>
                  <a:gd name="T10" fmla="*/ 28 w 21600"/>
                  <a:gd name="T11" fmla="*/ 28 h 21600"/>
                  <a:gd name="T12" fmla="*/ 33 w 21600"/>
                  <a:gd name="T13" fmla="*/ 17 h 21600"/>
                  <a:gd name="T14" fmla="*/ 28 w 21600"/>
                  <a:gd name="T15" fmla="*/ 5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1600"/>
                  <a:gd name="T25" fmla="*/ 0 h 21600"/>
                  <a:gd name="T26" fmla="*/ 21600 w 21600"/>
                  <a:gd name="T27" fmla="*/ 21600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2321" y="10800"/>
                    </a:moveTo>
                    <a:cubicBezTo>
                      <a:pt x="2321" y="15483"/>
                      <a:pt x="6117" y="19279"/>
                      <a:pt x="10800" y="19279"/>
                    </a:cubicBezTo>
                    <a:cubicBezTo>
                      <a:pt x="15483" y="19279"/>
                      <a:pt x="19279" y="15483"/>
                      <a:pt x="19279" y="10800"/>
                    </a:cubicBezTo>
                    <a:cubicBezTo>
                      <a:pt x="19279" y="6117"/>
                      <a:pt x="15483" y="2321"/>
                      <a:pt x="10800" y="2321"/>
                    </a:cubicBezTo>
                    <a:cubicBezTo>
                      <a:pt x="6117" y="2321"/>
                      <a:pt x="2321" y="6117"/>
                      <a:pt x="2321" y="10800"/>
                    </a:cubicBezTo>
                    <a:close/>
                  </a:path>
                </a:pathLst>
              </a:custGeom>
              <a:solidFill>
                <a:srgbClr val="003366"/>
              </a:solidFill>
              <a:ln w="9525" cap="flat" cmpd="sng">
                <a:noFill/>
                <a:miter lim="800000"/>
                <a:headEnd/>
                <a:tailEnd/>
              </a:ln>
              <a:effectLst/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2815" name="AutoShape 12"/>
              <p:cNvSpPr>
                <a:spLocks noChangeArrowheads="1"/>
              </p:cNvSpPr>
              <p:nvPr/>
            </p:nvSpPr>
            <p:spPr bwMode="auto">
              <a:xfrm rot="5400000">
                <a:off x="645" y="572"/>
                <a:ext cx="1632" cy="1283"/>
              </a:xfrm>
              <a:prstGeom prst="triangle">
                <a:avLst>
                  <a:gd name="adj" fmla="val 50000"/>
                </a:avLst>
              </a:prstGeom>
              <a:solidFill>
                <a:srgbClr val="003366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/>
              <a:lstStyle/>
              <a:p>
                <a:endParaRPr lang="zh-CN" altLang="zh-CN" sz="2000">
                  <a:solidFill>
                    <a:schemeClr val="accent2"/>
                  </a:solidFill>
                  <a:ea typeface="宋体" pitchFamily="2" charset="-122"/>
                  <a:sym typeface="Arial" pitchFamily="34" charset="0"/>
                </a:endParaRPr>
              </a:p>
            </p:txBody>
          </p:sp>
        </p:grpSp>
        <p:sp>
          <p:nvSpPr>
            <p:cNvPr id="32813" name="Text Box 13"/>
            <p:cNvSpPr>
              <a:spLocks noChangeArrowheads="1"/>
            </p:cNvSpPr>
            <p:nvPr/>
          </p:nvSpPr>
          <p:spPr bwMode="auto">
            <a:xfrm>
              <a:off x="349249" y="0"/>
              <a:ext cx="967015" cy="3196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zh-CN" altLang="en-US" sz="2000" dirty="0" smtClean="0">
                  <a:solidFill>
                    <a:schemeClr val="accent2"/>
                  </a:solidFill>
                  <a:latin typeface="微软雅黑" pitchFamily="34" charset="-122"/>
                  <a:sym typeface="微软雅黑" pitchFamily="34" charset="-122"/>
                </a:rPr>
                <a:t>任务提出</a:t>
              </a:r>
              <a:endParaRPr lang="zh-CN" altLang="en-US" sz="2000" dirty="0">
                <a:solidFill>
                  <a:schemeClr val="accent2"/>
                </a:solidFill>
                <a:latin typeface="微软雅黑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26655" name="组合 18"/>
          <p:cNvGrpSpPr>
            <a:grpSpLocks/>
          </p:cNvGrpSpPr>
          <p:nvPr/>
        </p:nvGrpSpPr>
        <p:grpSpPr bwMode="auto">
          <a:xfrm>
            <a:off x="6257132" y="3663950"/>
            <a:ext cx="1648248" cy="400110"/>
            <a:chOff x="0" y="0"/>
            <a:chExt cx="1315293" cy="319601"/>
          </a:xfrm>
        </p:grpSpPr>
        <p:grpSp>
          <p:nvGrpSpPr>
            <p:cNvPr id="32808" name="Group 10"/>
            <p:cNvGrpSpPr>
              <a:grpSpLocks/>
            </p:cNvGrpSpPr>
            <p:nvPr/>
          </p:nvGrpSpPr>
          <p:grpSpPr bwMode="auto">
            <a:xfrm>
              <a:off x="0" y="25400"/>
              <a:ext cx="282575" cy="282575"/>
              <a:chOff x="0" y="0"/>
              <a:chExt cx="2494" cy="2494"/>
            </a:xfrm>
          </p:grpSpPr>
          <p:sp>
            <p:nvSpPr>
              <p:cNvPr id="32810" name="AutoShape 1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94" cy="2494"/>
              </a:xfrm>
              <a:custGeom>
                <a:avLst/>
                <a:gdLst>
                  <a:gd name="T0" fmla="*/ 17 w 21600"/>
                  <a:gd name="T1" fmla="*/ 0 h 21600"/>
                  <a:gd name="T2" fmla="*/ 5 w 21600"/>
                  <a:gd name="T3" fmla="*/ 5 h 21600"/>
                  <a:gd name="T4" fmla="*/ 0 w 21600"/>
                  <a:gd name="T5" fmla="*/ 17 h 21600"/>
                  <a:gd name="T6" fmla="*/ 5 w 21600"/>
                  <a:gd name="T7" fmla="*/ 28 h 21600"/>
                  <a:gd name="T8" fmla="*/ 17 w 21600"/>
                  <a:gd name="T9" fmla="*/ 33 h 21600"/>
                  <a:gd name="T10" fmla="*/ 28 w 21600"/>
                  <a:gd name="T11" fmla="*/ 28 h 21600"/>
                  <a:gd name="T12" fmla="*/ 33 w 21600"/>
                  <a:gd name="T13" fmla="*/ 17 h 21600"/>
                  <a:gd name="T14" fmla="*/ 28 w 21600"/>
                  <a:gd name="T15" fmla="*/ 5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1600"/>
                  <a:gd name="T25" fmla="*/ 0 h 21600"/>
                  <a:gd name="T26" fmla="*/ 21600 w 21600"/>
                  <a:gd name="T27" fmla="*/ 21600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2321" y="10800"/>
                    </a:moveTo>
                    <a:cubicBezTo>
                      <a:pt x="2321" y="15483"/>
                      <a:pt x="6117" y="19279"/>
                      <a:pt x="10800" y="19279"/>
                    </a:cubicBezTo>
                    <a:cubicBezTo>
                      <a:pt x="15483" y="19279"/>
                      <a:pt x="19279" y="15483"/>
                      <a:pt x="19279" y="10800"/>
                    </a:cubicBezTo>
                    <a:cubicBezTo>
                      <a:pt x="19279" y="6117"/>
                      <a:pt x="15483" y="2321"/>
                      <a:pt x="10800" y="2321"/>
                    </a:cubicBezTo>
                    <a:cubicBezTo>
                      <a:pt x="6117" y="2321"/>
                      <a:pt x="2321" y="6117"/>
                      <a:pt x="2321" y="10800"/>
                    </a:cubicBezTo>
                    <a:close/>
                  </a:path>
                </a:pathLst>
              </a:custGeom>
              <a:solidFill>
                <a:srgbClr val="003366"/>
              </a:solidFill>
              <a:ln w="9525" cap="flat" cmpd="sng">
                <a:noFill/>
                <a:miter lim="800000"/>
                <a:headEnd/>
                <a:tailEnd/>
              </a:ln>
              <a:effectLst/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2811" name="AutoShape 12"/>
              <p:cNvSpPr>
                <a:spLocks noChangeArrowheads="1"/>
              </p:cNvSpPr>
              <p:nvPr/>
            </p:nvSpPr>
            <p:spPr bwMode="auto">
              <a:xfrm rot="5400000">
                <a:off x="645" y="572"/>
                <a:ext cx="1632" cy="1283"/>
              </a:xfrm>
              <a:prstGeom prst="triangle">
                <a:avLst>
                  <a:gd name="adj" fmla="val 50000"/>
                </a:avLst>
              </a:prstGeom>
              <a:solidFill>
                <a:srgbClr val="003366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/>
              <a:lstStyle/>
              <a:p>
                <a:endParaRPr lang="zh-CN" altLang="zh-CN" sz="2000">
                  <a:solidFill>
                    <a:schemeClr val="accent2"/>
                  </a:solidFill>
                  <a:ea typeface="宋体" pitchFamily="2" charset="-122"/>
                  <a:sym typeface="Arial" pitchFamily="34" charset="0"/>
                </a:endParaRPr>
              </a:p>
            </p:txBody>
          </p:sp>
        </p:grpSp>
        <p:sp>
          <p:nvSpPr>
            <p:cNvPr id="32809" name="Text Box 13"/>
            <p:cNvSpPr>
              <a:spLocks noChangeArrowheads="1"/>
            </p:cNvSpPr>
            <p:nvPr/>
          </p:nvSpPr>
          <p:spPr bwMode="auto">
            <a:xfrm>
              <a:off x="349250" y="0"/>
              <a:ext cx="966043" cy="3196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zh-CN" altLang="en-US" sz="2000" dirty="0" smtClean="0">
                  <a:solidFill>
                    <a:schemeClr val="accent2"/>
                  </a:solidFill>
                  <a:sym typeface="Arial" pitchFamily="34" charset="0"/>
                </a:rPr>
                <a:t>任务决策</a:t>
              </a:r>
              <a:endParaRPr lang="zh-CN" altLang="en-US" dirty="0">
                <a:ea typeface="宋体" pitchFamily="2" charset="-122"/>
                <a:sym typeface="Arial" pitchFamily="34" charset="0"/>
              </a:endParaRPr>
            </a:p>
          </p:txBody>
        </p:sp>
      </p:grpSp>
      <p:grpSp>
        <p:nvGrpSpPr>
          <p:cNvPr id="26660" name="组合 18"/>
          <p:cNvGrpSpPr>
            <a:grpSpLocks/>
          </p:cNvGrpSpPr>
          <p:nvPr/>
        </p:nvGrpSpPr>
        <p:grpSpPr bwMode="auto">
          <a:xfrm>
            <a:off x="6241257" y="4076700"/>
            <a:ext cx="1647961" cy="400110"/>
            <a:chOff x="0" y="0"/>
            <a:chExt cx="1315925" cy="319601"/>
          </a:xfrm>
        </p:grpSpPr>
        <p:grpSp>
          <p:nvGrpSpPr>
            <p:cNvPr id="32804" name="Group 10"/>
            <p:cNvGrpSpPr>
              <a:grpSpLocks/>
            </p:cNvGrpSpPr>
            <p:nvPr/>
          </p:nvGrpSpPr>
          <p:grpSpPr bwMode="auto">
            <a:xfrm>
              <a:off x="0" y="25400"/>
              <a:ext cx="282575" cy="282575"/>
              <a:chOff x="0" y="0"/>
              <a:chExt cx="2494" cy="2494"/>
            </a:xfrm>
          </p:grpSpPr>
          <p:sp>
            <p:nvSpPr>
              <p:cNvPr id="32806" name="AutoShape 1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94" cy="2494"/>
              </a:xfrm>
              <a:custGeom>
                <a:avLst/>
                <a:gdLst>
                  <a:gd name="T0" fmla="*/ 17 w 21600"/>
                  <a:gd name="T1" fmla="*/ 0 h 21600"/>
                  <a:gd name="T2" fmla="*/ 5 w 21600"/>
                  <a:gd name="T3" fmla="*/ 5 h 21600"/>
                  <a:gd name="T4" fmla="*/ 0 w 21600"/>
                  <a:gd name="T5" fmla="*/ 17 h 21600"/>
                  <a:gd name="T6" fmla="*/ 5 w 21600"/>
                  <a:gd name="T7" fmla="*/ 28 h 21600"/>
                  <a:gd name="T8" fmla="*/ 17 w 21600"/>
                  <a:gd name="T9" fmla="*/ 33 h 21600"/>
                  <a:gd name="T10" fmla="*/ 28 w 21600"/>
                  <a:gd name="T11" fmla="*/ 28 h 21600"/>
                  <a:gd name="T12" fmla="*/ 33 w 21600"/>
                  <a:gd name="T13" fmla="*/ 17 h 21600"/>
                  <a:gd name="T14" fmla="*/ 28 w 21600"/>
                  <a:gd name="T15" fmla="*/ 5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1600"/>
                  <a:gd name="T25" fmla="*/ 0 h 21600"/>
                  <a:gd name="T26" fmla="*/ 21600 w 21600"/>
                  <a:gd name="T27" fmla="*/ 21600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2321" y="10800"/>
                    </a:moveTo>
                    <a:cubicBezTo>
                      <a:pt x="2321" y="15483"/>
                      <a:pt x="6117" y="19279"/>
                      <a:pt x="10800" y="19279"/>
                    </a:cubicBezTo>
                    <a:cubicBezTo>
                      <a:pt x="15483" y="19279"/>
                      <a:pt x="19279" y="15483"/>
                      <a:pt x="19279" y="10800"/>
                    </a:cubicBezTo>
                    <a:cubicBezTo>
                      <a:pt x="19279" y="6117"/>
                      <a:pt x="15483" y="2321"/>
                      <a:pt x="10800" y="2321"/>
                    </a:cubicBezTo>
                    <a:cubicBezTo>
                      <a:pt x="6117" y="2321"/>
                      <a:pt x="2321" y="6117"/>
                      <a:pt x="2321" y="10800"/>
                    </a:cubicBezTo>
                    <a:close/>
                  </a:path>
                </a:pathLst>
              </a:custGeom>
              <a:solidFill>
                <a:srgbClr val="003366"/>
              </a:solidFill>
              <a:ln w="9525" cap="flat" cmpd="sng">
                <a:noFill/>
                <a:miter lim="800000"/>
                <a:headEnd/>
                <a:tailEnd/>
              </a:ln>
              <a:effectLst/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2807" name="AutoShape 12"/>
              <p:cNvSpPr>
                <a:spLocks noChangeArrowheads="1"/>
              </p:cNvSpPr>
              <p:nvPr/>
            </p:nvSpPr>
            <p:spPr bwMode="auto">
              <a:xfrm rot="5400000">
                <a:off x="645" y="572"/>
                <a:ext cx="1632" cy="1283"/>
              </a:xfrm>
              <a:prstGeom prst="triangle">
                <a:avLst>
                  <a:gd name="adj" fmla="val 50000"/>
                </a:avLst>
              </a:prstGeom>
              <a:solidFill>
                <a:srgbClr val="003366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/>
              <a:lstStyle/>
              <a:p>
                <a:endParaRPr lang="zh-CN" altLang="zh-CN" sz="2000">
                  <a:solidFill>
                    <a:schemeClr val="accent2"/>
                  </a:solidFill>
                  <a:ea typeface="宋体" pitchFamily="2" charset="-122"/>
                  <a:sym typeface="Arial" pitchFamily="34" charset="0"/>
                </a:endParaRPr>
              </a:p>
            </p:txBody>
          </p:sp>
        </p:grpSp>
        <p:sp>
          <p:nvSpPr>
            <p:cNvPr id="32805" name="Text Box 13"/>
            <p:cNvSpPr>
              <a:spLocks noChangeArrowheads="1"/>
            </p:cNvSpPr>
            <p:nvPr/>
          </p:nvSpPr>
          <p:spPr bwMode="auto">
            <a:xfrm>
              <a:off x="349250" y="0"/>
              <a:ext cx="966675" cy="3196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zh-CN" altLang="en-US" sz="2000" dirty="0" smtClean="0">
                  <a:solidFill>
                    <a:schemeClr val="accent2"/>
                  </a:solidFill>
                  <a:latin typeface="微软雅黑" pitchFamily="34" charset="-122"/>
                  <a:sym typeface="微软雅黑" pitchFamily="34" charset="-122"/>
                </a:rPr>
                <a:t>任务实施</a:t>
              </a:r>
              <a:endParaRPr lang="zh-CN" altLang="en-US" sz="2000" dirty="0">
                <a:solidFill>
                  <a:schemeClr val="accent2"/>
                </a:solidFill>
                <a:latin typeface="微软雅黑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26670" name="组合 18"/>
          <p:cNvGrpSpPr>
            <a:grpSpLocks/>
          </p:cNvGrpSpPr>
          <p:nvPr/>
        </p:nvGrpSpPr>
        <p:grpSpPr bwMode="auto">
          <a:xfrm>
            <a:off x="8266113" y="3271838"/>
            <a:ext cx="1647961" cy="400110"/>
            <a:chOff x="0" y="0"/>
            <a:chExt cx="1315925" cy="319601"/>
          </a:xfrm>
        </p:grpSpPr>
        <p:grpSp>
          <p:nvGrpSpPr>
            <p:cNvPr id="32796" name="Group 10"/>
            <p:cNvGrpSpPr>
              <a:grpSpLocks/>
            </p:cNvGrpSpPr>
            <p:nvPr/>
          </p:nvGrpSpPr>
          <p:grpSpPr bwMode="auto">
            <a:xfrm>
              <a:off x="0" y="25400"/>
              <a:ext cx="282575" cy="282575"/>
              <a:chOff x="0" y="0"/>
              <a:chExt cx="2494" cy="2494"/>
            </a:xfrm>
          </p:grpSpPr>
          <p:sp>
            <p:nvSpPr>
              <p:cNvPr id="32798" name="AutoShape 1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94" cy="2494"/>
              </a:xfrm>
              <a:custGeom>
                <a:avLst/>
                <a:gdLst>
                  <a:gd name="T0" fmla="*/ 17 w 21600"/>
                  <a:gd name="T1" fmla="*/ 0 h 21600"/>
                  <a:gd name="T2" fmla="*/ 5 w 21600"/>
                  <a:gd name="T3" fmla="*/ 5 h 21600"/>
                  <a:gd name="T4" fmla="*/ 0 w 21600"/>
                  <a:gd name="T5" fmla="*/ 17 h 21600"/>
                  <a:gd name="T6" fmla="*/ 5 w 21600"/>
                  <a:gd name="T7" fmla="*/ 28 h 21600"/>
                  <a:gd name="T8" fmla="*/ 17 w 21600"/>
                  <a:gd name="T9" fmla="*/ 33 h 21600"/>
                  <a:gd name="T10" fmla="*/ 28 w 21600"/>
                  <a:gd name="T11" fmla="*/ 28 h 21600"/>
                  <a:gd name="T12" fmla="*/ 33 w 21600"/>
                  <a:gd name="T13" fmla="*/ 17 h 21600"/>
                  <a:gd name="T14" fmla="*/ 28 w 21600"/>
                  <a:gd name="T15" fmla="*/ 5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1600"/>
                  <a:gd name="T25" fmla="*/ 0 h 21600"/>
                  <a:gd name="T26" fmla="*/ 21600 w 21600"/>
                  <a:gd name="T27" fmla="*/ 21600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2321" y="10800"/>
                    </a:moveTo>
                    <a:cubicBezTo>
                      <a:pt x="2321" y="15483"/>
                      <a:pt x="6117" y="19279"/>
                      <a:pt x="10800" y="19279"/>
                    </a:cubicBezTo>
                    <a:cubicBezTo>
                      <a:pt x="15483" y="19279"/>
                      <a:pt x="19279" y="15483"/>
                      <a:pt x="19279" y="10800"/>
                    </a:cubicBezTo>
                    <a:cubicBezTo>
                      <a:pt x="19279" y="6117"/>
                      <a:pt x="15483" y="2321"/>
                      <a:pt x="10800" y="2321"/>
                    </a:cubicBezTo>
                    <a:cubicBezTo>
                      <a:pt x="6117" y="2321"/>
                      <a:pt x="2321" y="6117"/>
                      <a:pt x="2321" y="10800"/>
                    </a:cubicBezTo>
                    <a:close/>
                  </a:path>
                </a:pathLst>
              </a:custGeom>
              <a:solidFill>
                <a:srgbClr val="003366"/>
              </a:solidFill>
              <a:ln w="9525" cap="flat" cmpd="sng">
                <a:noFill/>
                <a:bevel/>
                <a:headEnd/>
                <a:tailEnd/>
              </a:ln>
              <a:effectLst/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2799" name="AutoShape 12"/>
              <p:cNvSpPr>
                <a:spLocks noChangeArrowheads="1"/>
              </p:cNvSpPr>
              <p:nvPr/>
            </p:nvSpPr>
            <p:spPr bwMode="auto">
              <a:xfrm rot="5400000">
                <a:off x="645" y="572"/>
                <a:ext cx="1632" cy="1283"/>
              </a:xfrm>
              <a:prstGeom prst="triangle">
                <a:avLst>
                  <a:gd name="adj" fmla="val 50000"/>
                </a:avLst>
              </a:prstGeom>
              <a:solidFill>
                <a:srgbClr val="003366"/>
              </a:solidFill>
              <a:ln w="9525">
                <a:noFill/>
                <a:bevel/>
                <a:headEnd/>
                <a:tailEnd/>
              </a:ln>
              <a:effectLst/>
            </p:spPr>
            <p:txBody>
              <a:bodyPr anchor="ctr"/>
              <a:lstStyle/>
              <a:p>
                <a:endParaRPr lang="zh-CN" altLang="zh-CN" sz="2000">
                  <a:solidFill>
                    <a:schemeClr val="accent2"/>
                  </a:solidFill>
                  <a:ea typeface="宋体" pitchFamily="2" charset="-122"/>
                  <a:sym typeface="Arial" pitchFamily="34" charset="0"/>
                </a:endParaRPr>
              </a:p>
            </p:txBody>
          </p:sp>
        </p:grpSp>
        <p:sp>
          <p:nvSpPr>
            <p:cNvPr id="32797" name="Text Box 13"/>
            <p:cNvSpPr>
              <a:spLocks noChangeArrowheads="1"/>
            </p:cNvSpPr>
            <p:nvPr/>
          </p:nvSpPr>
          <p:spPr bwMode="auto">
            <a:xfrm>
              <a:off x="349250" y="0"/>
              <a:ext cx="966675" cy="319601"/>
            </a:xfrm>
            <a:prstGeom prst="rect">
              <a:avLst/>
            </a:prstGeom>
            <a:noFill/>
            <a:ln w="9525">
              <a:noFill/>
              <a:bevel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zh-CN" altLang="en-US" sz="2000" dirty="0" smtClean="0">
                  <a:solidFill>
                    <a:schemeClr val="accent2"/>
                  </a:solidFill>
                  <a:latin typeface="微软雅黑" pitchFamily="34" charset="-122"/>
                  <a:sym typeface="微软雅黑" pitchFamily="34" charset="-122"/>
                </a:rPr>
                <a:t>任务评价</a:t>
              </a:r>
              <a:endParaRPr lang="zh-CN" altLang="en-US" sz="2000" dirty="0">
                <a:solidFill>
                  <a:schemeClr val="accent2"/>
                </a:solidFill>
                <a:latin typeface="微软雅黑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26675" name="组合 19"/>
          <p:cNvGrpSpPr>
            <a:grpSpLocks/>
          </p:cNvGrpSpPr>
          <p:nvPr/>
        </p:nvGrpSpPr>
        <p:grpSpPr bwMode="auto">
          <a:xfrm>
            <a:off x="8308225" y="3671832"/>
            <a:ext cx="1647808" cy="400110"/>
            <a:chOff x="0" y="0"/>
            <a:chExt cx="1316266" cy="319601"/>
          </a:xfrm>
        </p:grpSpPr>
        <p:grpSp>
          <p:nvGrpSpPr>
            <p:cNvPr id="32792" name="Group 10"/>
            <p:cNvGrpSpPr>
              <a:grpSpLocks/>
            </p:cNvGrpSpPr>
            <p:nvPr/>
          </p:nvGrpSpPr>
          <p:grpSpPr bwMode="auto">
            <a:xfrm>
              <a:off x="0" y="25400"/>
              <a:ext cx="282575" cy="282575"/>
              <a:chOff x="0" y="0"/>
              <a:chExt cx="2494" cy="2494"/>
            </a:xfrm>
          </p:grpSpPr>
          <p:sp>
            <p:nvSpPr>
              <p:cNvPr id="32794" name="AutoShape 1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94" cy="2494"/>
              </a:xfrm>
              <a:custGeom>
                <a:avLst/>
                <a:gdLst>
                  <a:gd name="T0" fmla="*/ 17 w 21600"/>
                  <a:gd name="T1" fmla="*/ 0 h 21600"/>
                  <a:gd name="T2" fmla="*/ 5 w 21600"/>
                  <a:gd name="T3" fmla="*/ 5 h 21600"/>
                  <a:gd name="T4" fmla="*/ 0 w 21600"/>
                  <a:gd name="T5" fmla="*/ 17 h 21600"/>
                  <a:gd name="T6" fmla="*/ 5 w 21600"/>
                  <a:gd name="T7" fmla="*/ 28 h 21600"/>
                  <a:gd name="T8" fmla="*/ 17 w 21600"/>
                  <a:gd name="T9" fmla="*/ 33 h 21600"/>
                  <a:gd name="T10" fmla="*/ 28 w 21600"/>
                  <a:gd name="T11" fmla="*/ 28 h 21600"/>
                  <a:gd name="T12" fmla="*/ 33 w 21600"/>
                  <a:gd name="T13" fmla="*/ 17 h 21600"/>
                  <a:gd name="T14" fmla="*/ 28 w 21600"/>
                  <a:gd name="T15" fmla="*/ 5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1600"/>
                  <a:gd name="T25" fmla="*/ 0 h 21600"/>
                  <a:gd name="T26" fmla="*/ 21600 w 21600"/>
                  <a:gd name="T27" fmla="*/ 21600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2321" y="10800"/>
                    </a:moveTo>
                    <a:cubicBezTo>
                      <a:pt x="2321" y="15483"/>
                      <a:pt x="6117" y="19279"/>
                      <a:pt x="10800" y="19279"/>
                    </a:cubicBezTo>
                    <a:cubicBezTo>
                      <a:pt x="15483" y="19279"/>
                      <a:pt x="19279" y="15483"/>
                      <a:pt x="19279" y="10800"/>
                    </a:cubicBezTo>
                    <a:cubicBezTo>
                      <a:pt x="19279" y="6117"/>
                      <a:pt x="15483" y="2321"/>
                      <a:pt x="10800" y="2321"/>
                    </a:cubicBezTo>
                    <a:cubicBezTo>
                      <a:pt x="6117" y="2321"/>
                      <a:pt x="2321" y="6117"/>
                      <a:pt x="2321" y="10800"/>
                    </a:cubicBezTo>
                    <a:close/>
                  </a:path>
                </a:pathLst>
              </a:custGeom>
              <a:solidFill>
                <a:srgbClr val="003366"/>
              </a:solidFill>
              <a:ln w="9525" cap="flat" cmpd="sng">
                <a:noFill/>
                <a:bevel/>
                <a:headEnd/>
                <a:tailEnd/>
              </a:ln>
              <a:effectLst/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2795" name="AutoShape 12"/>
              <p:cNvSpPr>
                <a:spLocks noChangeArrowheads="1"/>
              </p:cNvSpPr>
              <p:nvPr/>
            </p:nvSpPr>
            <p:spPr bwMode="auto">
              <a:xfrm rot="5400000">
                <a:off x="645" y="572"/>
                <a:ext cx="1632" cy="1283"/>
              </a:xfrm>
              <a:prstGeom prst="triangle">
                <a:avLst>
                  <a:gd name="adj" fmla="val 50000"/>
                </a:avLst>
              </a:prstGeom>
              <a:solidFill>
                <a:srgbClr val="003366"/>
              </a:solidFill>
              <a:ln w="9525">
                <a:noFill/>
                <a:bevel/>
                <a:headEnd/>
                <a:tailEnd/>
              </a:ln>
              <a:effectLst/>
            </p:spPr>
            <p:txBody>
              <a:bodyPr anchor="ctr"/>
              <a:lstStyle/>
              <a:p>
                <a:endParaRPr lang="zh-CN" altLang="zh-CN" sz="2000">
                  <a:solidFill>
                    <a:schemeClr val="accent2"/>
                  </a:solidFill>
                  <a:ea typeface="宋体" pitchFamily="2" charset="-122"/>
                  <a:sym typeface="Arial" pitchFamily="34" charset="0"/>
                </a:endParaRPr>
              </a:p>
            </p:txBody>
          </p:sp>
        </p:grpSp>
        <p:sp>
          <p:nvSpPr>
            <p:cNvPr id="32793" name="Text Box 13"/>
            <p:cNvSpPr>
              <a:spLocks noChangeArrowheads="1"/>
            </p:cNvSpPr>
            <p:nvPr/>
          </p:nvSpPr>
          <p:spPr bwMode="auto">
            <a:xfrm>
              <a:off x="349250" y="0"/>
              <a:ext cx="967016" cy="319601"/>
            </a:xfrm>
            <a:prstGeom prst="rect">
              <a:avLst/>
            </a:prstGeom>
            <a:noFill/>
            <a:ln w="9525">
              <a:noFill/>
              <a:bevel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zh-CN" altLang="en-US" sz="2000" dirty="0" smtClean="0">
                  <a:solidFill>
                    <a:schemeClr val="accent2"/>
                  </a:solidFill>
                  <a:latin typeface="微软雅黑" pitchFamily="34" charset="-122"/>
                  <a:sym typeface="微软雅黑" pitchFamily="34" charset="-122"/>
                </a:rPr>
                <a:t>任务拓展</a:t>
              </a:r>
              <a:endParaRPr lang="zh-CN" altLang="en-US" sz="2000" dirty="0">
                <a:solidFill>
                  <a:schemeClr val="accent2"/>
                </a:solidFill>
                <a:latin typeface="微软雅黑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26680" name="组合 18"/>
          <p:cNvGrpSpPr>
            <a:grpSpLocks/>
          </p:cNvGrpSpPr>
          <p:nvPr/>
        </p:nvGrpSpPr>
        <p:grpSpPr bwMode="auto">
          <a:xfrm>
            <a:off x="8312959" y="4071942"/>
            <a:ext cx="2419350" cy="400050"/>
            <a:chOff x="0" y="0"/>
            <a:chExt cx="1930625" cy="319553"/>
          </a:xfrm>
        </p:grpSpPr>
        <p:grpSp>
          <p:nvGrpSpPr>
            <p:cNvPr id="32788" name="Group 10"/>
            <p:cNvGrpSpPr>
              <a:grpSpLocks/>
            </p:cNvGrpSpPr>
            <p:nvPr/>
          </p:nvGrpSpPr>
          <p:grpSpPr bwMode="auto">
            <a:xfrm>
              <a:off x="0" y="25400"/>
              <a:ext cx="282575" cy="282575"/>
              <a:chOff x="0" y="0"/>
              <a:chExt cx="2494" cy="2494"/>
            </a:xfrm>
          </p:grpSpPr>
          <p:sp>
            <p:nvSpPr>
              <p:cNvPr id="32790" name="AutoShape 1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94" cy="2494"/>
              </a:xfrm>
              <a:custGeom>
                <a:avLst/>
                <a:gdLst>
                  <a:gd name="T0" fmla="*/ 17 w 21600"/>
                  <a:gd name="T1" fmla="*/ 0 h 21600"/>
                  <a:gd name="T2" fmla="*/ 5 w 21600"/>
                  <a:gd name="T3" fmla="*/ 5 h 21600"/>
                  <a:gd name="T4" fmla="*/ 0 w 21600"/>
                  <a:gd name="T5" fmla="*/ 17 h 21600"/>
                  <a:gd name="T6" fmla="*/ 5 w 21600"/>
                  <a:gd name="T7" fmla="*/ 28 h 21600"/>
                  <a:gd name="T8" fmla="*/ 17 w 21600"/>
                  <a:gd name="T9" fmla="*/ 33 h 21600"/>
                  <a:gd name="T10" fmla="*/ 28 w 21600"/>
                  <a:gd name="T11" fmla="*/ 28 h 21600"/>
                  <a:gd name="T12" fmla="*/ 33 w 21600"/>
                  <a:gd name="T13" fmla="*/ 17 h 21600"/>
                  <a:gd name="T14" fmla="*/ 28 w 21600"/>
                  <a:gd name="T15" fmla="*/ 5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1600"/>
                  <a:gd name="T25" fmla="*/ 0 h 21600"/>
                  <a:gd name="T26" fmla="*/ 21600 w 21600"/>
                  <a:gd name="T27" fmla="*/ 21600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2321" y="10800"/>
                    </a:moveTo>
                    <a:cubicBezTo>
                      <a:pt x="2321" y="15483"/>
                      <a:pt x="6117" y="19279"/>
                      <a:pt x="10800" y="19279"/>
                    </a:cubicBezTo>
                    <a:cubicBezTo>
                      <a:pt x="15483" y="19279"/>
                      <a:pt x="19279" y="15483"/>
                      <a:pt x="19279" y="10800"/>
                    </a:cubicBezTo>
                    <a:cubicBezTo>
                      <a:pt x="19279" y="6117"/>
                      <a:pt x="15483" y="2321"/>
                      <a:pt x="10800" y="2321"/>
                    </a:cubicBezTo>
                    <a:cubicBezTo>
                      <a:pt x="6117" y="2321"/>
                      <a:pt x="2321" y="6117"/>
                      <a:pt x="2321" y="10800"/>
                    </a:cubicBezTo>
                    <a:close/>
                  </a:path>
                </a:pathLst>
              </a:custGeom>
              <a:solidFill>
                <a:srgbClr val="003366"/>
              </a:solidFill>
              <a:ln w="9525" cap="flat" cmpd="sng">
                <a:noFill/>
                <a:miter lim="800000"/>
                <a:headEnd/>
                <a:tailEnd/>
              </a:ln>
              <a:effectLst/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2791" name="AutoShape 12"/>
              <p:cNvSpPr>
                <a:spLocks noChangeArrowheads="1"/>
              </p:cNvSpPr>
              <p:nvPr/>
            </p:nvSpPr>
            <p:spPr bwMode="auto">
              <a:xfrm rot="5400000">
                <a:off x="645" y="572"/>
                <a:ext cx="1632" cy="1283"/>
              </a:xfrm>
              <a:prstGeom prst="triangle">
                <a:avLst>
                  <a:gd name="adj" fmla="val 50000"/>
                </a:avLst>
              </a:prstGeom>
              <a:solidFill>
                <a:srgbClr val="003366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/>
              <a:lstStyle/>
              <a:p>
                <a:endParaRPr lang="zh-CN" altLang="zh-CN" sz="2000">
                  <a:solidFill>
                    <a:schemeClr val="accent2"/>
                  </a:solidFill>
                  <a:ea typeface="宋体" pitchFamily="2" charset="-122"/>
                  <a:sym typeface="Arial" pitchFamily="34" charset="0"/>
                </a:endParaRPr>
              </a:p>
            </p:txBody>
          </p:sp>
        </p:grpSp>
        <p:sp>
          <p:nvSpPr>
            <p:cNvPr id="32789" name="Text Box 13"/>
            <p:cNvSpPr>
              <a:spLocks noChangeArrowheads="1"/>
            </p:cNvSpPr>
            <p:nvPr/>
          </p:nvSpPr>
          <p:spPr bwMode="auto">
            <a:xfrm>
              <a:off x="349250" y="0"/>
              <a:ext cx="1581375" cy="3195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solidFill>
                    <a:schemeClr val="accent2"/>
                  </a:solidFill>
                  <a:latin typeface="微软雅黑" pitchFamily="34" charset="-122"/>
                  <a:sym typeface="微软雅黑" pitchFamily="34" charset="-122"/>
                </a:rPr>
                <a:t>板书设计</a:t>
              </a:r>
            </a:p>
          </p:txBody>
        </p:sp>
      </p:grpSp>
      <p:grpSp>
        <p:nvGrpSpPr>
          <p:cNvPr id="26685" name="组合 30"/>
          <p:cNvGrpSpPr>
            <a:grpSpLocks/>
          </p:cNvGrpSpPr>
          <p:nvPr/>
        </p:nvGrpSpPr>
        <p:grpSpPr bwMode="auto">
          <a:xfrm>
            <a:off x="1417638" y="2366963"/>
            <a:ext cx="2095500" cy="2124075"/>
            <a:chOff x="0" y="0"/>
            <a:chExt cx="2093913" cy="2122488"/>
          </a:xfrm>
        </p:grpSpPr>
        <p:sp>
          <p:nvSpPr>
            <p:cNvPr id="32786" name="Freeform 6"/>
            <p:cNvSpPr>
              <a:spLocks noEditPoints="1" noChangeArrowheads="1"/>
            </p:cNvSpPr>
            <p:nvPr/>
          </p:nvSpPr>
          <p:spPr bwMode="auto">
            <a:xfrm>
              <a:off x="0" y="0"/>
              <a:ext cx="2093913" cy="2122488"/>
            </a:xfrm>
            <a:custGeom>
              <a:avLst/>
              <a:gdLst>
                <a:gd name="T0" fmla="*/ 2147483646 w 2783"/>
                <a:gd name="T1" fmla="*/ 0 h 2783"/>
                <a:gd name="T2" fmla="*/ 0 w 2783"/>
                <a:gd name="T3" fmla="*/ 2147483646 h 2783"/>
                <a:gd name="T4" fmla="*/ 2147483646 w 2783"/>
                <a:gd name="T5" fmla="*/ 2147483646 h 2783"/>
                <a:gd name="T6" fmla="*/ 2147483646 w 2783"/>
                <a:gd name="T7" fmla="*/ 2147483646 h 2783"/>
                <a:gd name="T8" fmla="*/ 2147483646 w 2783"/>
                <a:gd name="T9" fmla="*/ 0 h 2783"/>
                <a:gd name="T10" fmla="*/ 2147483646 w 2783"/>
                <a:gd name="T11" fmla="*/ 2147483646 h 2783"/>
                <a:gd name="T12" fmla="*/ 2147483646 w 2783"/>
                <a:gd name="T13" fmla="*/ 2147483646 h 2783"/>
                <a:gd name="T14" fmla="*/ 2147483646 w 2783"/>
                <a:gd name="T15" fmla="*/ 2147483646 h 2783"/>
                <a:gd name="T16" fmla="*/ 2147483646 w 2783"/>
                <a:gd name="T17" fmla="*/ 2147483646 h 2783"/>
                <a:gd name="T18" fmla="*/ 2147483646 w 2783"/>
                <a:gd name="T19" fmla="*/ 2147483646 h 278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783"/>
                <a:gd name="T31" fmla="*/ 0 h 2783"/>
                <a:gd name="T32" fmla="*/ 2783 w 2783"/>
                <a:gd name="T33" fmla="*/ 2783 h 278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783" h="2783">
                  <a:moveTo>
                    <a:pt x="1391" y="0"/>
                  </a:moveTo>
                  <a:cubicBezTo>
                    <a:pt x="623" y="0"/>
                    <a:pt x="0" y="623"/>
                    <a:pt x="0" y="1391"/>
                  </a:cubicBezTo>
                  <a:cubicBezTo>
                    <a:pt x="0" y="2160"/>
                    <a:pt x="623" y="2783"/>
                    <a:pt x="1391" y="2783"/>
                  </a:cubicBezTo>
                  <a:cubicBezTo>
                    <a:pt x="2160" y="2783"/>
                    <a:pt x="2783" y="2160"/>
                    <a:pt x="2783" y="1391"/>
                  </a:cubicBezTo>
                  <a:cubicBezTo>
                    <a:pt x="2783" y="623"/>
                    <a:pt x="2160" y="0"/>
                    <a:pt x="1391" y="0"/>
                  </a:cubicBezTo>
                  <a:close/>
                  <a:moveTo>
                    <a:pt x="1391" y="55"/>
                  </a:moveTo>
                  <a:cubicBezTo>
                    <a:pt x="654" y="55"/>
                    <a:pt x="55" y="654"/>
                    <a:pt x="55" y="1391"/>
                  </a:cubicBezTo>
                  <a:cubicBezTo>
                    <a:pt x="55" y="2129"/>
                    <a:pt x="654" y="2728"/>
                    <a:pt x="1391" y="2728"/>
                  </a:cubicBezTo>
                  <a:cubicBezTo>
                    <a:pt x="2129" y="2728"/>
                    <a:pt x="2728" y="2129"/>
                    <a:pt x="2728" y="1391"/>
                  </a:cubicBezTo>
                  <a:cubicBezTo>
                    <a:pt x="2728" y="654"/>
                    <a:pt x="2129" y="55"/>
                    <a:pt x="1391" y="55"/>
                  </a:cubicBezTo>
                  <a:close/>
                </a:path>
              </a:pathLst>
            </a:custGeom>
            <a:solidFill>
              <a:schemeClr val="bg1"/>
            </a:solidFill>
            <a:ln w="9525" cap="flat" cmpd="sng">
              <a:noFill/>
              <a:bevel/>
              <a:headEnd/>
              <a:tailEnd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87" name="Freeform 7"/>
            <p:cNvSpPr>
              <a:spLocks noEditPoints="1" noChangeArrowheads="1"/>
            </p:cNvSpPr>
            <p:nvPr/>
          </p:nvSpPr>
          <p:spPr bwMode="auto">
            <a:xfrm>
              <a:off x="405267" y="175033"/>
              <a:ext cx="1283378" cy="1723206"/>
            </a:xfrm>
            <a:custGeom>
              <a:avLst/>
              <a:gdLst>
                <a:gd name="T0" fmla="*/ 2147483646 w 1669"/>
                <a:gd name="T1" fmla="*/ 2147483646 h 2273"/>
                <a:gd name="T2" fmla="*/ 2147483646 w 1669"/>
                <a:gd name="T3" fmla="*/ 2147483646 h 2273"/>
                <a:gd name="T4" fmla="*/ 2147483646 w 1669"/>
                <a:gd name="T5" fmla="*/ 2147483646 h 2273"/>
                <a:gd name="T6" fmla="*/ 2147483646 w 1669"/>
                <a:gd name="T7" fmla="*/ 2147483646 h 2273"/>
                <a:gd name="T8" fmla="*/ 2147483646 w 1669"/>
                <a:gd name="T9" fmla="*/ 2147483646 h 2273"/>
                <a:gd name="T10" fmla="*/ 2147483646 w 1669"/>
                <a:gd name="T11" fmla="*/ 2147483646 h 2273"/>
                <a:gd name="T12" fmla="*/ 2147483646 w 1669"/>
                <a:gd name="T13" fmla="*/ 2147483646 h 2273"/>
                <a:gd name="T14" fmla="*/ 2147483646 w 1669"/>
                <a:gd name="T15" fmla="*/ 2147483646 h 2273"/>
                <a:gd name="T16" fmla="*/ 2147483646 w 1669"/>
                <a:gd name="T17" fmla="*/ 2147483646 h 2273"/>
                <a:gd name="T18" fmla="*/ 2147483646 w 1669"/>
                <a:gd name="T19" fmla="*/ 2147483646 h 2273"/>
                <a:gd name="T20" fmla="*/ 2147483646 w 1669"/>
                <a:gd name="T21" fmla="*/ 2147483646 h 2273"/>
                <a:gd name="T22" fmla="*/ 2147483646 w 1669"/>
                <a:gd name="T23" fmla="*/ 2147483646 h 2273"/>
                <a:gd name="T24" fmla="*/ 2147483646 w 1669"/>
                <a:gd name="T25" fmla="*/ 2147483646 h 2273"/>
                <a:gd name="T26" fmla="*/ 2147483646 w 1669"/>
                <a:gd name="T27" fmla="*/ 2147483646 h 2273"/>
                <a:gd name="T28" fmla="*/ 2147483646 w 1669"/>
                <a:gd name="T29" fmla="*/ 2147483646 h 2273"/>
                <a:gd name="T30" fmla="*/ 2147483646 w 1669"/>
                <a:gd name="T31" fmla="*/ 2147483646 h 2273"/>
                <a:gd name="T32" fmla="*/ 2147483646 w 1669"/>
                <a:gd name="T33" fmla="*/ 2147483646 h 2273"/>
                <a:gd name="T34" fmla="*/ 2147483646 w 1669"/>
                <a:gd name="T35" fmla="*/ 2147483646 h 2273"/>
                <a:gd name="T36" fmla="*/ 2147483646 w 1669"/>
                <a:gd name="T37" fmla="*/ 2147483646 h 2273"/>
                <a:gd name="T38" fmla="*/ 2147483646 w 1669"/>
                <a:gd name="T39" fmla="*/ 2147483646 h 2273"/>
                <a:gd name="T40" fmla="*/ 2147483646 w 1669"/>
                <a:gd name="T41" fmla="*/ 2147483646 h 2273"/>
                <a:gd name="T42" fmla="*/ 2147483646 w 1669"/>
                <a:gd name="T43" fmla="*/ 2147483646 h 2273"/>
                <a:gd name="T44" fmla="*/ 2147483646 w 1669"/>
                <a:gd name="T45" fmla="*/ 2147483646 h 2273"/>
                <a:gd name="T46" fmla="*/ 2147483646 w 1669"/>
                <a:gd name="T47" fmla="*/ 2147483646 h 2273"/>
                <a:gd name="T48" fmla="*/ 2147483646 w 1669"/>
                <a:gd name="T49" fmla="*/ 2147483646 h 2273"/>
                <a:gd name="T50" fmla="*/ 2147483646 w 1669"/>
                <a:gd name="T51" fmla="*/ 2147483646 h 2273"/>
                <a:gd name="T52" fmla="*/ 2147483646 w 1669"/>
                <a:gd name="T53" fmla="*/ 2147483646 h 2273"/>
                <a:gd name="T54" fmla="*/ 2147483646 w 1669"/>
                <a:gd name="T55" fmla="*/ 2147483646 h 2273"/>
                <a:gd name="T56" fmla="*/ 2147483646 w 1669"/>
                <a:gd name="T57" fmla="*/ 2147483646 h 2273"/>
                <a:gd name="T58" fmla="*/ 2147483646 w 1669"/>
                <a:gd name="T59" fmla="*/ 2147483646 h 2273"/>
                <a:gd name="T60" fmla="*/ 2147483646 w 1669"/>
                <a:gd name="T61" fmla="*/ 2147483646 h 2273"/>
                <a:gd name="T62" fmla="*/ 2147483646 w 1669"/>
                <a:gd name="T63" fmla="*/ 2147483646 h 2273"/>
                <a:gd name="T64" fmla="*/ 2147483646 w 1669"/>
                <a:gd name="T65" fmla="*/ 2147483646 h 2273"/>
                <a:gd name="T66" fmla="*/ 2147483646 w 1669"/>
                <a:gd name="T67" fmla="*/ 2147483646 h 2273"/>
                <a:gd name="T68" fmla="*/ 2147483646 w 1669"/>
                <a:gd name="T69" fmla="*/ 2147483646 h 2273"/>
                <a:gd name="T70" fmla="*/ 2147483646 w 1669"/>
                <a:gd name="T71" fmla="*/ 2147483646 h 2273"/>
                <a:gd name="T72" fmla="*/ 2147483646 w 1669"/>
                <a:gd name="T73" fmla="*/ 2147483646 h 2273"/>
                <a:gd name="T74" fmla="*/ 2147483646 w 1669"/>
                <a:gd name="T75" fmla="*/ 2147483646 h 2273"/>
                <a:gd name="T76" fmla="*/ 2147483646 w 1669"/>
                <a:gd name="T77" fmla="*/ 0 h 2273"/>
                <a:gd name="T78" fmla="*/ 2147483646 w 1669"/>
                <a:gd name="T79" fmla="*/ 2147483646 h 2273"/>
                <a:gd name="T80" fmla="*/ 2147483646 w 1669"/>
                <a:gd name="T81" fmla="*/ 2147483646 h 2273"/>
                <a:gd name="T82" fmla="*/ 2147483646 w 1669"/>
                <a:gd name="T83" fmla="*/ 2147483646 h 2273"/>
                <a:gd name="T84" fmla="*/ 2147483646 w 1669"/>
                <a:gd name="T85" fmla="*/ 2147483646 h 2273"/>
                <a:gd name="T86" fmla="*/ 2147483646 w 1669"/>
                <a:gd name="T87" fmla="*/ 2147483646 h 2273"/>
                <a:gd name="T88" fmla="*/ 2147483646 w 1669"/>
                <a:gd name="T89" fmla="*/ 2147483646 h 2273"/>
                <a:gd name="T90" fmla="*/ 2147483646 w 1669"/>
                <a:gd name="T91" fmla="*/ 2147483646 h 2273"/>
                <a:gd name="T92" fmla="*/ 2147483646 w 1669"/>
                <a:gd name="T93" fmla="*/ 2147483646 h 2273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669"/>
                <a:gd name="T142" fmla="*/ 0 h 2273"/>
                <a:gd name="T143" fmla="*/ 1669 w 1669"/>
                <a:gd name="T144" fmla="*/ 2273 h 2273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669" h="2273">
                  <a:moveTo>
                    <a:pt x="835" y="346"/>
                  </a:moveTo>
                  <a:cubicBezTo>
                    <a:pt x="560" y="346"/>
                    <a:pt x="337" y="569"/>
                    <a:pt x="337" y="844"/>
                  </a:cubicBezTo>
                  <a:cubicBezTo>
                    <a:pt x="337" y="975"/>
                    <a:pt x="440" y="1133"/>
                    <a:pt x="441" y="1135"/>
                  </a:cubicBezTo>
                  <a:cubicBezTo>
                    <a:pt x="463" y="1168"/>
                    <a:pt x="495" y="1222"/>
                    <a:pt x="513" y="1259"/>
                  </a:cubicBezTo>
                  <a:lnTo>
                    <a:pt x="620" y="1467"/>
                  </a:lnTo>
                  <a:cubicBezTo>
                    <a:pt x="641" y="1507"/>
                    <a:pt x="656" y="1560"/>
                    <a:pt x="656" y="1590"/>
                  </a:cubicBezTo>
                  <a:cubicBezTo>
                    <a:pt x="657" y="1591"/>
                    <a:pt x="669" y="1600"/>
                    <a:pt x="691" y="1600"/>
                  </a:cubicBezTo>
                  <a:lnTo>
                    <a:pt x="978" y="1600"/>
                  </a:lnTo>
                  <a:cubicBezTo>
                    <a:pt x="1000" y="1600"/>
                    <a:pt x="1012" y="1591"/>
                    <a:pt x="1014" y="1588"/>
                  </a:cubicBezTo>
                  <a:cubicBezTo>
                    <a:pt x="1014" y="1560"/>
                    <a:pt x="1029" y="1507"/>
                    <a:pt x="1049" y="1467"/>
                  </a:cubicBezTo>
                  <a:lnTo>
                    <a:pt x="1157" y="1258"/>
                  </a:lnTo>
                  <a:cubicBezTo>
                    <a:pt x="1175" y="1223"/>
                    <a:pt x="1207" y="1168"/>
                    <a:pt x="1229" y="1135"/>
                  </a:cubicBezTo>
                  <a:cubicBezTo>
                    <a:pt x="1264" y="1080"/>
                    <a:pt x="1333" y="948"/>
                    <a:pt x="1333" y="844"/>
                  </a:cubicBezTo>
                  <a:cubicBezTo>
                    <a:pt x="1333" y="569"/>
                    <a:pt x="1109" y="346"/>
                    <a:pt x="835" y="346"/>
                  </a:cubicBezTo>
                  <a:close/>
                  <a:moveTo>
                    <a:pt x="978" y="1704"/>
                  </a:moveTo>
                  <a:lnTo>
                    <a:pt x="691" y="1704"/>
                  </a:lnTo>
                  <a:cubicBezTo>
                    <a:pt x="613" y="1704"/>
                    <a:pt x="552" y="1654"/>
                    <a:pt x="552" y="1590"/>
                  </a:cubicBezTo>
                  <a:cubicBezTo>
                    <a:pt x="552" y="1581"/>
                    <a:pt x="543" y="1546"/>
                    <a:pt x="528" y="1515"/>
                  </a:cubicBezTo>
                  <a:lnTo>
                    <a:pt x="420" y="1306"/>
                  </a:lnTo>
                  <a:cubicBezTo>
                    <a:pt x="404" y="1273"/>
                    <a:pt x="374" y="1222"/>
                    <a:pt x="354" y="1192"/>
                  </a:cubicBezTo>
                  <a:cubicBezTo>
                    <a:pt x="342" y="1173"/>
                    <a:pt x="233" y="1003"/>
                    <a:pt x="233" y="844"/>
                  </a:cubicBezTo>
                  <a:cubicBezTo>
                    <a:pt x="233" y="512"/>
                    <a:pt x="503" y="242"/>
                    <a:pt x="835" y="242"/>
                  </a:cubicBezTo>
                  <a:cubicBezTo>
                    <a:pt x="1167" y="242"/>
                    <a:pt x="1437" y="512"/>
                    <a:pt x="1437" y="844"/>
                  </a:cubicBezTo>
                  <a:cubicBezTo>
                    <a:pt x="1437" y="1003"/>
                    <a:pt x="1328" y="1173"/>
                    <a:pt x="1316" y="1192"/>
                  </a:cubicBezTo>
                  <a:cubicBezTo>
                    <a:pt x="1296" y="1222"/>
                    <a:pt x="1266" y="1274"/>
                    <a:pt x="1249" y="1306"/>
                  </a:cubicBezTo>
                  <a:lnTo>
                    <a:pt x="1142" y="1515"/>
                  </a:lnTo>
                  <a:cubicBezTo>
                    <a:pt x="1126" y="1546"/>
                    <a:pt x="1118" y="1581"/>
                    <a:pt x="1118" y="1590"/>
                  </a:cubicBezTo>
                  <a:cubicBezTo>
                    <a:pt x="1118" y="1654"/>
                    <a:pt x="1056" y="1704"/>
                    <a:pt x="978" y="1704"/>
                  </a:cubicBezTo>
                  <a:close/>
                  <a:moveTo>
                    <a:pt x="676" y="1960"/>
                  </a:moveTo>
                  <a:cubicBezTo>
                    <a:pt x="632" y="1960"/>
                    <a:pt x="597" y="1995"/>
                    <a:pt x="597" y="2037"/>
                  </a:cubicBezTo>
                  <a:cubicBezTo>
                    <a:pt x="597" y="2080"/>
                    <a:pt x="632" y="2115"/>
                    <a:pt x="676" y="2115"/>
                  </a:cubicBezTo>
                  <a:lnTo>
                    <a:pt x="1002" y="2115"/>
                  </a:lnTo>
                  <a:cubicBezTo>
                    <a:pt x="1046" y="2115"/>
                    <a:pt x="1081" y="2080"/>
                    <a:pt x="1081" y="2037"/>
                  </a:cubicBezTo>
                  <a:cubicBezTo>
                    <a:pt x="1081" y="1995"/>
                    <a:pt x="1046" y="1960"/>
                    <a:pt x="1002" y="1960"/>
                  </a:cubicBezTo>
                  <a:lnTo>
                    <a:pt x="676" y="1960"/>
                  </a:lnTo>
                  <a:close/>
                  <a:moveTo>
                    <a:pt x="645" y="2086"/>
                  </a:moveTo>
                  <a:cubicBezTo>
                    <a:pt x="649" y="2190"/>
                    <a:pt x="734" y="2273"/>
                    <a:pt x="839" y="2273"/>
                  </a:cubicBezTo>
                  <a:cubicBezTo>
                    <a:pt x="944" y="2273"/>
                    <a:pt x="1029" y="2190"/>
                    <a:pt x="1033" y="2086"/>
                  </a:cubicBezTo>
                  <a:lnTo>
                    <a:pt x="645" y="2086"/>
                  </a:lnTo>
                  <a:close/>
                  <a:moveTo>
                    <a:pt x="1081" y="2037"/>
                  </a:moveTo>
                  <a:lnTo>
                    <a:pt x="597" y="2037"/>
                  </a:lnTo>
                  <a:lnTo>
                    <a:pt x="597" y="1795"/>
                  </a:lnTo>
                  <a:lnTo>
                    <a:pt x="1081" y="1795"/>
                  </a:lnTo>
                  <a:lnTo>
                    <a:pt x="1081" y="2037"/>
                  </a:lnTo>
                  <a:close/>
                  <a:moveTo>
                    <a:pt x="1157" y="870"/>
                  </a:moveTo>
                  <a:cubicBezTo>
                    <a:pt x="1157" y="914"/>
                    <a:pt x="1121" y="949"/>
                    <a:pt x="1077" y="949"/>
                  </a:cubicBezTo>
                  <a:lnTo>
                    <a:pt x="914" y="949"/>
                  </a:lnTo>
                  <a:lnTo>
                    <a:pt x="914" y="1113"/>
                  </a:lnTo>
                  <a:cubicBezTo>
                    <a:pt x="914" y="1156"/>
                    <a:pt x="878" y="1192"/>
                    <a:pt x="835" y="1192"/>
                  </a:cubicBezTo>
                  <a:cubicBezTo>
                    <a:pt x="791" y="1192"/>
                    <a:pt x="756" y="1156"/>
                    <a:pt x="756" y="1113"/>
                  </a:cubicBezTo>
                  <a:lnTo>
                    <a:pt x="756" y="949"/>
                  </a:lnTo>
                  <a:lnTo>
                    <a:pt x="592" y="949"/>
                  </a:lnTo>
                  <a:cubicBezTo>
                    <a:pt x="549" y="949"/>
                    <a:pt x="513" y="914"/>
                    <a:pt x="513" y="870"/>
                  </a:cubicBezTo>
                  <a:cubicBezTo>
                    <a:pt x="513" y="827"/>
                    <a:pt x="549" y="791"/>
                    <a:pt x="592" y="791"/>
                  </a:cubicBezTo>
                  <a:lnTo>
                    <a:pt x="756" y="791"/>
                  </a:lnTo>
                  <a:lnTo>
                    <a:pt x="756" y="628"/>
                  </a:lnTo>
                  <a:cubicBezTo>
                    <a:pt x="756" y="584"/>
                    <a:pt x="791" y="548"/>
                    <a:pt x="835" y="548"/>
                  </a:cubicBezTo>
                  <a:cubicBezTo>
                    <a:pt x="878" y="548"/>
                    <a:pt x="914" y="584"/>
                    <a:pt x="914" y="628"/>
                  </a:cubicBezTo>
                  <a:lnTo>
                    <a:pt x="914" y="791"/>
                  </a:lnTo>
                  <a:lnTo>
                    <a:pt x="1077" y="791"/>
                  </a:lnTo>
                  <a:cubicBezTo>
                    <a:pt x="1121" y="791"/>
                    <a:pt x="1157" y="827"/>
                    <a:pt x="1157" y="870"/>
                  </a:cubicBezTo>
                  <a:close/>
                  <a:moveTo>
                    <a:pt x="1604" y="768"/>
                  </a:moveTo>
                  <a:lnTo>
                    <a:pt x="1514" y="768"/>
                  </a:lnTo>
                  <a:cubicBezTo>
                    <a:pt x="1517" y="793"/>
                    <a:pt x="1518" y="818"/>
                    <a:pt x="1518" y="844"/>
                  </a:cubicBezTo>
                  <a:cubicBezTo>
                    <a:pt x="1518" y="860"/>
                    <a:pt x="1517" y="877"/>
                    <a:pt x="1515" y="893"/>
                  </a:cubicBezTo>
                  <a:lnTo>
                    <a:pt x="1604" y="893"/>
                  </a:lnTo>
                  <a:cubicBezTo>
                    <a:pt x="1640" y="893"/>
                    <a:pt x="1669" y="865"/>
                    <a:pt x="1669" y="831"/>
                  </a:cubicBezTo>
                  <a:cubicBezTo>
                    <a:pt x="1669" y="796"/>
                    <a:pt x="1640" y="768"/>
                    <a:pt x="1604" y="768"/>
                  </a:cubicBezTo>
                  <a:close/>
                  <a:moveTo>
                    <a:pt x="1356" y="400"/>
                  </a:moveTo>
                  <a:lnTo>
                    <a:pt x="1421" y="336"/>
                  </a:lnTo>
                  <a:cubicBezTo>
                    <a:pt x="1446" y="310"/>
                    <a:pt x="1447" y="270"/>
                    <a:pt x="1423" y="245"/>
                  </a:cubicBezTo>
                  <a:cubicBezTo>
                    <a:pt x="1398" y="221"/>
                    <a:pt x="1358" y="222"/>
                    <a:pt x="1332" y="247"/>
                  </a:cubicBezTo>
                  <a:lnTo>
                    <a:pt x="1267" y="313"/>
                  </a:lnTo>
                  <a:cubicBezTo>
                    <a:pt x="1299" y="339"/>
                    <a:pt x="1329" y="368"/>
                    <a:pt x="1356" y="400"/>
                  </a:cubicBezTo>
                  <a:close/>
                  <a:moveTo>
                    <a:pt x="833" y="158"/>
                  </a:moveTo>
                  <a:cubicBezTo>
                    <a:pt x="854" y="158"/>
                    <a:pt x="875" y="160"/>
                    <a:pt x="895" y="161"/>
                  </a:cubicBezTo>
                  <a:lnTo>
                    <a:pt x="895" y="65"/>
                  </a:lnTo>
                  <a:cubicBezTo>
                    <a:pt x="895" y="29"/>
                    <a:pt x="867" y="0"/>
                    <a:pt x="833" y="0"/>
                  </a:cubicBezTo>
                  <a:cubicBezTo>
                    <a:pt x="799" y="0"/>
                    <a:pt x="771" y="29"/>
                    <a:pt x="771" y="65"/>
                  </a:cubicBezTo>
                  <a:lnTo>
                    <a:pt x="771" y="161"/>
                  </a:lnTo>
                  <a:cubicBezTo>
                    <a:pt x="791" y="160"/>
                    <a:pt x="812" y="158"/>
                    <a:pt x="833" y="158"/>
                  </a:cubicBezTo>
                  <a:close/>
                  <a:moveTo>
                    <a:pt x="307" y="408"/>
                  </a:moveTo>
                  <a:cubicBezTo>
                    <a:pt x="333" y="375"/>
                    <a:pt x="363" y="346"/>
                    <a:pt x="395" y="319"/>
                  </a:cubicBezTo>
                  <a:lnTo>
                    <a:pt x="334" y="258"/>
                  </a:lnTo>
                  <a:cubicBezTo>
                    <a:pt x="308" y="233"/>
                    <a:pt x="268" y="232"/>
                    <a:pt x="244" y="256"/>
                  </a:cubicBezTo>
                  <a:cubicBezTo>
                    <a:pt x="219" y="281"/>
                    <a:pt x="220" y="321"/>
                    <a:pt x="245" y="346"/>
                  </a:cubicBezTo>
                  <a:lnTo>
                    <a:pt x="307" y="408"/>
                  </a:lnTo>
                  <a:close/>
                  <a:moveTo>
                    <a:pt x="149" y="844"/>
                  </a:moveTo>
                  <a:cubicBezTo>
                    <a:pt x="149" y="818"/>
                    <a:pt x="151" y="793"/>
                    <a:pt x="154" y="768"/>
                  </a:cubicBezTo>
                  <a:lnTo>
                    <a:pt x="65" y="768"/>
                  </a:lnTo>
                  <a:cubicBezTo>
                    <a:pt x="29" y="768"/>
                    <a:pt x="0" y="796"/>
                    <a:pt x="0" y="831"/>
                  </a:cubicBezTo>
                  <a:cubicBezTo>
                    <a:pt x="0" y="865"/>
                    <a:pt x="29" y="893"/>
                    <a:pt x="65" y="893"/>
                  </a:cubicBezTo>
                  <a:lnTo>
                    <a:pt x="152" y="893"/>
                  </a:lnTo>
                  <a:cubicBezTo>
                    <a:pt x="151" y="877"/>
                    <a:pt x="149" y="860"/>
                    <a:pt x="149" y="844"/>
                  </a:cubicBezTo>
                  <a:close/>
                </a:path>
              </a:pathLst>
            </a:custGeom>
            <a:solidFill>
              <a:schemeClr val="bg1"/>
            </a:solidFill>
            <a:ln w="9525" cap="flat" cmpd="sng">
              <a:noFill/>
              <a:bevel/>
              <a:headEnd/>
              <a:tailEnd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400">
        <p14:prism/>
      </p:transition>
    </mc:Choice>
    <mc:Fallback xmlns="">
      <p:transition spd="slow" advTm="14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reeform 6"/>
          <p:cNvSpPr>
            <a:spLocks noChangeArrowheads="1"/>
          </p:cNvSpPr>
          <p:nvPr/>
        </p:nvSpPr>
        <p:spPr bwMode="auto">
          <a:xfrm flipH="1">
            <a:off x="11930063" y="666750"/>
            <a:ext cx="266700" cy="6075363"/>
          </a:xfrm>
          <a:custGeom>
            <a:avLst/>
            <a:gdLst>
              <a:gd name="T0" fmla="*/ 114497 w 621232"/>
              <a:gd name="T1" fmla="*/ 0 h 2527151"/>
              <a:gd name="T2" fmla="*/ 0 w 621232"/>
              <a:gd name="T3" fmla="*/ 0 h 2527151"/>
              <a:gd name="T4" fmla="*/ 0 w 621232"/>
              <a:gd name="T5" fmla="*/ 14605394 h 2527151"/>
              <a:gd name="T6" fmla="*/ 114497 w 621232"/>
              <a:gd name="T7" fmla="*/ 14605394 h 2527151"/>
              <a:gd name="T8" fmla="*/ 114497 w 621232"/>
              <a:gd name="T9" fmla="*/ 0 h 2527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1232"/>
              <a:gd name="T16" fmla="*/ 0 h 2527151"/>
              <a:gd name="T17" fmla="*/ 621232 w 621232"/>
              <a:gd name="T18" fmla="*/ 2527151 h 2527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1232" h="2527151">
                <a:moveTo>
                  <a:pt x="621232" y="0"/>
                </a:moveTo>
                <a:lnTo>
                  <a:pt x="0" y="0"/>
                </a:lnTo>
                <a:lnTo>
                  <a:pt x="0" y="2527151"/>
                </a:lnTo>
                <a:lnTo>
                  <a:pt x="621232" y="2527151"/>
                </a:lnTo>
                <a:lnTo>
                  <a:pt x="621232" y="0"/>
                </a:lnTo>
                <a:close/>
              </a:path>
            </a:pathLst>
          </a:custGeom>
          <a:solidFill>
            <a:srgbClr val="003366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651" name="TextBox 76"/>
          <p:cNvSpPr>
            <a:spLocks noChangeArrowheads="1"/>
          </p:cNvSpPr>
          <p:nvPr/>
        </p:nvSpPr>
        <p:spPr bwMode="auto">
          <a:xfrm>
            <a:off x="477838" y="158750"/>
            <a:ext cx="14017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2400">
                <a:solidFill>
                  <a:srgbClr val="333333"/>
                </a:solidFill>
                <a:latin typeface="微软雅黑" pitchFamily="34" charset="-122"/>
                <a:sym typeface="微软雅黑" pitchFamily="34" charset="-122"/>
              </a:rPr>
              <a:t>活动过程</a:t>
            </a:r>
            <a:endParaRPr lang="zh-CN" altLang="en-US">
              <a:ea typeface="宋体" pitchFamily="2" charset="-122"/>
              <a:sym typeface="Arial" pitchFamily="34" charset="0"/>
            </a:endParaRPr>
          </a:p>
        </p:txBody>
      </p:sp>
      <p:sp>
        <p:nvSpPr>
          <p:cNvPr id="27652" name="矩形 3"/>
          <p:cNvSpPr>
            <a:spLocks noChangeArrowheads="1"/>
          </p:cNvSpPr>
          <p:nvPr/>
        </p:nvSpPr>
        <p:spPr bwMode="auto">
          <a:xfrm>
            <a:off x="0" y="238125"/>
            <a:ext cx="409575" cy="3333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zh-CN" altLang="zh-CN">
              <a:ea typeface="宋体" pitchFamily="2" charset="-122"/>
              <a:sym typeface="Arial" pitchFamily="34" charset="0"/>
            </a:endParaRPr>
          </a:p>
        </p:txBody>
      </p:sp>
      <p:sp>
        <p:nvSpPr>
          <p:cNvPr id="33817" name="Freeform 6"/>
          <p:cNvSpPr>
            <a:spLocks noChangeArrowheads="1"/>
          </p:cNvSpPr>
          <p:nvPr/>
        </p:nvSpPr>
        <p:spPr bwMode="auto">
          <a:xfrm flipH="1">
            <a:off x="0" y="666750"/>
            <a:ext cx="266700" cy="6075363"/>
          </a:xfrm>
          <a:custGeom>
            <a:avLst/>
            <a:gdLst>
              <a:gd name="T0" fmla="*/ 114497 w 621232"/>
              <a:gd name="T1" fmla="*/ 0 h 2527151"/>
              <a:gd name="T2" fmla="*/ 0 w 621232"/>
              <a:gd name="T3" fmla="*/ 0 h 2527151"/>
              <a:gd name="T4" fmla="*/ 0 w 621232"/>
              <a:gd name="T5" fmla="*/ 14605394 h 2527151"/>
              <a:gd name="T6" fmla="*/ 114497 w 621232"/>
              <a:gd name="T7" fmla="*/ 14605394 h 2527151"/>
              <a:gd name="T8" fmla="*/ 114497 w 621232"/>
              <a:gd name="T9" fmla="*/ 0 h 2527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1232"/>
              <a:gd name="T16" fmla="*/ 0 h 2527151"/>
              <a:gd name="T17" fmla="*/ 621232 w 621232"/>
              <a:gd name="T18" fmla="*/ 2527151 h 2527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1232" h="2527151">
                <a:moveTo>
                  <a:pt x="621232" y="0"/>
                </a:moveTo>
                <a:lnTo>
                  <a:pt x="0" y="0"/>
                </a:lnTo>
                <a:lnTo>
                  <a:pt x="0" y="2527151"/>
                </a:lnTo>
                <a:lnTo>
                  <a:pt x="621232" y="2527151"/>
                </a:lnTo>
                <a:lnTo>
                  <a:pt x="621232" y="0"/>
                </a:lnTo>
                <a:close/>
              </a:path>
            </a:pathLst>
          </a:cu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cxnSp>
        <p:nvCxnSpPr>
          <p:cNvPr id="42" name="直接箭头连接符 41"/>
          <p:cNvCxnSpPr/>
          <p:nvPr/>
        </p:nvCxnSpPr>
        <p:spPr>
          <a:xfrm>
            <a:off x="313911" y="3427406"/>
            <a:ext cx="10089732" cy="1588"/>
          </a:xfrm>
          <a:prstGeom prst="straightConnector1">
            <a:avLst/>
          </a:prstGeom>
          <a:ln w="38100" cap="rnd">
            <a:solidFill>
              <a:srgbClr val="4E4E4E"/>
            </a:solidFill>
            <a:prstDash val="sysDot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矩形 62"/>
          <p:cNvSpPr/>
          <p:nvPr/>
        </p:nvSpPr>
        <p:spPr>
          <a:xfrm>
            <a:off x="10403643" y="3152277"/>
            <a:ext cx="112402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800" b="1" cap="none" spc="0" dirty="0" smtClean="0">
                <a:ln w="17780" cmpd="sng">
                  <a:noFill/>
                  <a:prstDash val="solid"/>
                  <a:miter lim="800000"/>
                </a:ln>
                <a:latin typeface="微软雅黑" pitchFamily="34" charset="-122"/>
                <a:ea typeface="微软雅黑" pitchFamily="34" charset="-122"/>
              </a:rPr>
              <a:t>3</a:t>
            </a:r>
            <a:r>
              <a:rPr lang="zh-CN" altLang="en-US" sz="2800" b="1" cap="none" spc="0" dirty="0" smtClean="0">
                <a:ln w="17780" cmpd="sng">
                  <a:noFill/>
                  <a:prstDash val="solid"/>
                  <a:miter lim="800000"/>
                </a:ln>
                <a:latin typeface="微软雅黑" pitchFamily="34" charset="-122"/>
                <a:ea typeface="微软雅黑" pitchFamily="34" charset="-122"/>
              </a:rPr>
              <a:t>课时</a:t>
            </a:r>
            <a:endParaRPr lang="zh-CN" altLang="en-US" sz="2800" b="1" cap="none" spc="0" dirty="0">
              <a:ln w="17780" cmpd="sng">
                <a:noFill/>
                <a:prstDash val="solid"/>
                <a:miter lim="800000"/>
              </a:ln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71" name="组合 70"/>
          <p:cNvGrpSpPr/>
          <p:nvPr/>
        </p:nvGrpSpPr>
        <p:grpSpPr>
          <a:xfrm>
            <a:off x="671069" y="1184266"/>
            <a:ext cx="2465318" cy="2826786"/>
            <a:chOff x="671069" y="1184266"/>
            <a:chExt cx="2465318" cy="2826786"/>
          </a:xfrm>
        </p:grpSpPr>
        <p:sp>
          <p:nvSpPr>
            <p:cNvPr id="43" name="椭圆 42"/>
            <p:cNvSpPr/>
            <p:nvPr/>
          </p:nvSpPr>
          <p:spPr>
            <a:xfrm>
              <a:off x="828261" y="3178166"/>
              <a:ext cx="498475" cy="498475"/>
            </a:xfrm>
            <a:prstGeom prst="ellipse">
              <a:avLst/>
            </a:prstGeom>
            <a:noFill/>
            <a:ln>
              <a:solidFill>
                <a:srgbClr val="4D4D4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400" dirty="0" smtClean="0">
                  <a:solidFill>
                    <a:srgbClr val="4D4D4D"/>
                  </a:solidFill>
                  <a:latin typeface="微软雅黑" pitchFamily="34" charset="-122"/>
                  <a:ea typeface="微软雅黑" pitchFamily="34" charset="-122"/>
                </a:rPr>
                <a:t>1</a:t>
              </a:r>
              <a:endParaRPr lang="zh-CN" altLang="en-US" sz="2400" dirty="0">
                <a:solidFill>
                  <a:srgbClr val="4D4D4D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5" name="梯形 44"/>
            <p:cNvSpPr/>
            <p:nvPr/>
          </p:nvSpPr>
          <p:spPr>
            <a:xfrm rot="5400000">
              <a:off x="571880" y="1634322"/>
              <a:ext cx="1925637" cy="1025525"/>
            </a:xfrm>
            <a:prstGeom prst="trapezoid">
              <a:avLst/>
            </a:prstGeom>
            <a:solidFill>
              <a:srgbClr val="0033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3" name="TextBox 89"/>
            <p:cNvSpPr txBox="1">
              <a:spLocks noChangeArrowheads="1"/>
            </p:cNvSpPr>
            <p:nvPr/>
          </p:nvSpPr>
          <p:spPr bwMode="auto">
            <a:xfrm>
              <a:off x="1140999" y="1703378"/>
              <a:ext cx="800219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b="1" dirty="0" smtClean="0">
                  <a:solidFill>
                    <a:srgbClr val="EAEAEA"/>
                  </a:solidFill>
                  <a:latin typeface="微软雅黑" pitchFamily="34" charset="-122"/>
                  <a:ea typeface="微软雅黑" pitchFamily="34" charset="-122"/>
                </a:rPr>
                <a:t>任务</a:t>
              </a:r>
              <a:endParaRPr lang="en-US" altLang="zh-CN" sz="2400" b="1" dirty="0" smtClean="0">
                <a:solidFill>
                  <a:srgbClr val="EAEAEA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r>
                <a:rPr lang="zh-CN" altLang="en-US" sz="2400" b="1" dirty="0" smtClean="0">
                  <a:solidFill>
                    <a:srgbClr val="EAEAEA"/>
                  </a:solidFill>
                  <a:latin typeface="微软雅黑" pitchFamily="34" charset="-122"/>
                  <a:ea typeface="微软雅黑" pitchFamily="34" charset="-122"/>
                </a:rPr>
                <a:t>提出</a:t>
              </a:r>
              <a:endParaRPr lang="zh-CN" altLang="en-US" sz="2400" b="1" dirty="0">
                <a:solidFill>
                  <a:srgbClr val="EAEAEA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8" name="TextBox 30"/>
            <p:cNvSpPr txBox="1">
              <a:spLocks noChangeArrowheads="1"/>
            </p:cNvSpPr>
            <p:nvPr/>
          </p:nvSpPr>
          <p:spPr bwMode="auto">
            <a:xfrm>
              <a:off x="2028391" y="1716078"/>
              <a:ext cx="1107996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dirty="0" smtClean="0">
                  <a:solidFill>
                    <a:srgbClr val="404040"/>
                  </a:solidFill>
                  <a:latin typeface="微软雅黑" pitchFamily="34" charset="-122"/>
                  <a:ea typeface="微软雅黑" pitchFamily="34" charset="-122"/>
                </a:rPr>
                <a:t>生活情趣</a:t>
              </a:r>
              <a:endParaRPr lang="en-US" altLang="zh-CN" dirty="0" smtClean="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r>
                <a:rPr lang="zh-CN" altLang="en-US" dirty="0" smtClean="0">
                  <a:solidFill>
                    <a:srgbClr val="404040"/>
                  </a:solidFill>
                  <a:latin typeface="微软雅黑" pitchFamily="34" charset="-122"/>
                  <a:ea typeface="微软雅黑" pitchFamily="34" charset="-122"/>
                </a:rPr>
                <a:t>激发兴趣</a:t>
              </a:r>
              <a:endParaRPr lang="zh-CN" altLang="en-US" dirty="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4" name="矩形 63"/>
            <p:cNvSpPr/>
            <p:nvPr/>
          </p:nvSpPr>
          <p:spPr>
            <a:xfrm>
              <a:off x="671069" y="3641720"/>
              <a:ext cx="780984" cy="369332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zh-CN" dirty="0" smtClean="0">
                  <a:solidFill>
                    <a:srgbClr val="DB0D00"/>
                  </a:solidFill>
                  <a:latin typeface="微软雅黑" pitchFamily="34" charset="-122"/>
                  <a:ea typeface="微软雅黑" pitchFamily="34" charset="-122"/>
                </a:rPr>
                <a:t>5</a:t>
              </a:r>
              <a:r>
                <a:rPr lang="zh-CN" altLang="en-US" dirty="0" smtClean="0">
                  <a:solidFill>
                    <a:srgbClr val="DB0D00"/>
                  </a:solidFill>
                  <a:latin typeface="微软雅黑" pitchFamily="34" charset="-122"/>
                  <a:ea typeface="微软雅黑" pitchFamily="34" charset="-122"/>
                </a:rPr>
                <a:t>分钟</a:t>
              </a:r>
              <a:endParaRPr lang="zh-CN" altLang="en-US" dirty="0">
                <a:solidFill>
                  <a:srgbClr val="DB0D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4312431" y="1144579"/>
            <a:ext cx="3206675" cy="2855184"/>
            <a:chOff x="4312431" y="1144579"/>
            <a:chExt cx="3206675" cy="2855184"/>
          </a:xfrm>
        </p:grpSpPr>
        <p:sp>
          <p:nvSpPr>
            <p:cNvPr id="50" name="椭圆 49"/>
            <p:cNvSpPr/>
            <p:nvPr/>
          </p:nvSpPr>
          <p:spPr>
            <a:xfrm>
              <a:off x="4504167" y="3169527"/>
              <a:ext cx="498475" cy="498475"/>
            </a:xfrm>
            <a:prstGeom prst="ellipse">
              <a:avLst/>
            </a:prstGeom>
            <a:noFill/>
            <a:ln>
              <a:solidFill>
                <a:srgbClr val="4D4D4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400" dirty="0" smtClean="0">
                  <a:solidFill>
                    <a:srgbClr val="4E4E4E"/>
                  </a:solidFill>
                  <a:latin typeface="微软雅黑" pitchFamily="34" charset="-122"/>
                  <a:ea typeface="微软雅黑" pitchFamily="34" charset="-122"/>
                </a:rPr>
                <a:t>3</a:t>
              </a:r>
              <a:endParaRPr lang="zh-CN" altLang="en-US" sz="2400" dirty="0">
                <a:solidFill>
                  <a:srgbClr val="4E4E4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76" name="组合 75"/>
            <p:cNvGrpSpPr/>
            <p:nvPr/>
          </p:nvGrpSpPr>
          <p:grpSpPr>
            <a:xfrm>
              <a:off x="4718481" y="1144579"/>
              <a:ext cx="2800625" cy="1925637"/>
              <a:chOff x="4718481" y="1144579"/>
              <a:chExt cx="2800625" cy="1925637"/>
            </a:xfrm>
          </p:grpSpPr>
          <p:sp>
            <p:nvSpPr>
              <p:cNvPr id="47" name="梯形 46"/>
              <p:cNvSpPr/>
              <p:nvPr/>
            </p:nvSpPr>
            <p:spPr>
              <a:xfrm rot="5400000">
                <a:off x="4268425" y="1594635"/>
                <a:ext cx="1925637" cy="1025525"/>
              </a:xfrm>
              <a:prstGeom prst="trapezoid">
                <a:avLst/>
              </a:prstGeom>
              <a:solidFill>
                <a:srgbClr val="4E4E4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4" name="TextBox 89"/>
              <p:cNvSpPr txBox="1">
                <a:spLocks noChangeArrowheads="1"/>
              </p:cNvSpPr>
              <p:nvPr/>
            </p:nvSpPr>
            <p:spPr bwMode="auto">
              <a:xfrm>
                <a:off x="4789919" y="1667715"/>
                <a:ext cx="800219" cy="8309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400" b="1" dirty="0" smtClean="0">
                    <a:solidFill>
                      <a:srgbClr val="EAEAEA"/>
                    </a:solidFill>
                    <a:latin typeface="微软雅黑" pitchFamily="34" charset="-122"/>
                    <a:ea typeface="微软雅黑" pitchFamily="34" charset="-122"/>
                  </a:rPr>
                  <a:t>任务</a:t>
                </a:r>
                <a:endParaRPr lang="en-US" altLang="zh-CN" sz="2400" b="1" dirty="0" smtClean="0">
                  <a:solidFill>
                    <a:srgbClr val="EAEAEA"/>
                  </a:solidFill>
                  <a:latin typeface="微软雅黑" pitchFamily="34" charset="-122"/>
                  <a:ea typeface="微软雅黑" pitchFamily="34" charset="-122"/>
                </a:endParaRPr>
              </a:p>
              <a:p>
                <a:r>
                  <a:rPr lang="zh-CN" altLang="en-US" sz="2400" b="1" dirty="0" smtClean="0">
                    <a:solidFill>
                      <a:srgbClr val="EAEAEA"/>
                    </a:solidFill>
                    <a:latin typeface="微软雅黑" pitchFamily="34" charset="-122"/>
                    <a:ea typeface="微软雅黑" pitchFamily="34" charset="-122"/>
                  </a:rPr>
                  <a:t>实施</a:t>
                </a:r>
                <a:endParaRPr lang="zh-CN" altLang="en-US" sz="2400" b="1" dirty="0">
                  <a:solidFill>
                    <a:srgbClr val="EAEAEA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61" name="TextBox 30"/>
              <p:cNvSpPr txBox="1">
                <a:spLocks noChangeArrowheads="1"/>
              </p:cNvSpPr>
              <p:nvPr/>
            </p:nvSpPr>
            <p:spPr bwMode="auto">
              <a:xfrm>
                <a:off x="5718613" y="1570018"/>
                <a:ext cx="1800493" cy="12003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dirty="0" smtClean="0">
                    <a:solidFill>
                      <a:srgbClr val="404040"/>
                    </a:solidFill>
                    <a:latin typeface="微软雅黑" pitchFamily="34" charset="-122"/>
                    <a:ea typeface="微软雅黑" pitchFamily="34" charset="-122"/>
                  </a:rPr>
                  <a:t>元件识别与检测</a:t>
                </a:r>
                <a:endParaRPr lang="en-US" altLang="zh-CN" dirty="0" smtClean="0">
                  <a:solidFill>
                    <a:srgbClr val="404040"/>
                  </a:solidFill>
                  <a:latin typeface="微软雅黑" pitchFamily="34" charset="-122"/>
                  <a:ea typeface="微软雅黑" pitchFamily="34" charset="-122"/>
                </a:endParaRPr>
              </a:p>
              <a:p>
                <a:r>
                  <a:rPr lang="zh-CN" altLang="en-US" dirty="0" smtClean="0">
                    <a:solidFill>
                      <a:srgbClr val="404040"/>
                    </a:solidFill>
                    <a:latin typeface="微软雅黑" pitchFamily="34" charset="-122"/>
                    <a:ea typeface="微软雅黑" pitchFamily="34" charset="-122"/>
                  </a:rPr>
                  <a:t>电路安装</a:t>
                </a:r>
                <a:endParaRPr lang="en-US" altLang="zh-CN" dirty="0" smtClean="0">
                  <a:solidFill>
                    <a:srgbClr val="404040"/>
                  </a:solidFill>
                  <a:latin typeface="微软雅黑" pitchFamily="34" charset="-122"/>
                  <a:ea typeface="微软雅黑" pitchFamily="34" charset="-122"/>
                </a:endParaRPr>
              </a:p>
              <a:p>
                <a:r>
                  <a:rPr lang="zh-CN" altLang="en-US" dirty="0" smtClean="0">
                    <a:solidFill>
                      <a:srgbClr val="404040"/>
                    </a:solidFill>
                    <a:latin typeface="微软雅黑" pitchFamily="34" charset="-122"/>
                    <a:ea typeface="微软雅黑" pitchFamily="34" charset="-122"/>
                  </a:rPr>
                  <a:t>电路调试与排故</a:t>
                </a:r>
                <a:endParaRPr lang="en-US" altLang="zh-CN" dirty="0" smtClean="0">
                  <a:solidFill>
                    <a:srgbClr val="404040"/>
                  </a:solidFill>
                  <a:latin typeface="微软雅黑" pitchFamily="34" charset="-122"/>
                  <a:ea typeface="微软雅黑" pitchFamily="34" charset="-122"/>
                </a:endParaRPr>
              </a:p>
              <a:p>
                <a:endParaRPr lang="zh-CN" altLang="en-US" dirty="0">
                  <a:solidFill>
                    <a:srgbClr val="40404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66" name="矩形 65"/>
            <p:cNvSpPr/>
            <p:nvPr/>
          </p:nvSpPr>
          <p:spPr>
            <a:xfrm>
              <a:off x="4312431" y="3630431"/>
              <a:ext cx="915635" cy="369332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zh-CN" dirty="0" smtClean="0">
                  <a:solidFill>
                    <a:srgbClr val="DB0D00"/>
                  </a:solidFill>
                  <a:latin typeface="微软雅黑" pitchFamily="34" charset="-122"/>
                  <a:ea typeface="微软雅黑" pitchFamily="34" charset="-122"/>
                </a:rPr>
                <a:t>90</a:t>
              </a:r>
              <a:r>
                <a:rPr lang="zh-CN" altLang="en-US" dirty="0" smtClean="0">
                  <a:solidFill>
                    <a:srgbClr val="DB0D00"/>
                  </a:solidFill>
                  <a:latin typeface="微软雅黑" pitchFamily="34" charset="-122"/>
                  <a:ea typeface="微软雅黑" pitchFamily="34" charset="-122"/>
                </a:rPr>
                <a:t>分钟</a:t>
              </a: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5598315" y="2857496"/>
            <a:ext cx="2098683" cy="2843042"/>
            <a:chOff x="5598315" y="2857496"/>
            <a:chExt cx="2098683" cy="2843042"/>
          </a:xfrm>
        </p:grpSpPr>
        <p:sp>
          <p:nvSpPr>
            <p:cNvPr id="51" name="椭圆 50"/>
            <p:cNvSpPr/>
            <p:nvPr/>
          </p:nvSpPr>
          <p:spPr>
            <a:xfrm>
              <a:off x="6418000" y="3168471"/>
              <a:ext cx="498475" cy="498475"/>
            </a:xfrm>
            <a:prstGeom prst="ellipse">
              <a:avLst/>
            </a:prstGeom>
            <a:noFill/>
            <a:ln>
              <a:solidFill>
                <a:srgbClr val="4D4D4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400" dirty="0" smtClean="0">
                  <a:solidFill>
                    <a:srgbClr val="4E4E4E"/>
                  </a:solidFill>
                  <a:latin typeface="微软雅黑" pitchFamily="34" charset="-122"/>
                  <a:ea typeface="微软雅黑" pitchFamily="34" charset="-122"/>
                </a:rPr>
                <a:t>4</a:t>
              </a:r>
              <a:endParaRPr lang="zh-CN" altLang="en-US" sz="2400" dirty="0" smtClean="0">
                <a:solidFill>
                  <a:srgbClr val="4E4E4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78" name="组合 77"/>
            <p:cNvGrpSpPr/>
            <p:nvPr/>
          </p:nvGrpSpPr>
          <p:grpSpPr>
            <a:xfrm>
              <a:off x="5598315" y="3774901"/>
              <a:ext cx="2098683" cy="1925637"/>
              <a:chOff x="5598315" y="3774901"/>
              <a:chExt cx="2098683" cy="1925637"/>
            </a:xfrm>
          </p:grpSpPr>
          <p:sp>
            <p:nvSpPr>
              <p:cNvPr id="48" name="梯形 47"/>
              <p:cNvSpPr/>
              <p:nvPr/>
            </p:nvSpPr>
            <p:spPr>
              <a:xfrm rot="5400000">
                <a:off x="6220623" y="4224163"/>
                <a:ext cx="1925637" cy="1027113"/>
              </a:xfrm>
              <a:prstGeom prst="trapezoid">
                <a:avLst/>
              </a:prstGeom>
              <a:solidFill>
                <a:srgbClr val="0033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5" name="TextBox 89"/>
              <p:cNvSpPr txBox="1">
                <a:spLocks noChangeArrowheads="1"/>
              </p:cNvSpPr>
              <p:nvPr/>
            </p:nvSpPr>
            <p:spPr bwMode="auto">
              <a:xfrm>
                <a:off x="6777749" y="4229788"/>
                <a:ext cx="800219" cy="8309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400" b="1" dirty="0" smtClean="0">
                    <a:solidFill>
                      <a:srgbClr val="EAEAEA"/>
                    </a:solidFill>
                    <a:latin typeface="微软雅黑" pitchFamily="34" charset="-122"/>
                    <a:ea typeface="微软雅黑" pitchFamily="34" charset="-122"/>
                  </a:rPr>
                  <a:t>任务</a:t>
                </a:r>
                <a:endParaRPr lang="en-US" altLang="zh-CN" sz="2400" b="1" dirty="0" smtClean="0">
                  <a:solidFill>
                    <a:srgbClr val="EAEAEA"/>
                  </a:solidFill>
                  <a:latin typeface="微软雅黑" pitchFamily="34" charset="-122"/>
                  <a:ea typeface="微软雅黑" pitchFamily="34" charset="-122"/>
                </a:endParaRPr>
              </a:p>
              <a:p>
                <a:r>
                  <a:rPr lang="zh-CN" altLang="en-US" sz="2400" b="1" dirty="0" smtClean="0">
                    <a:solidFill>
                      <a:srgbClr val="EAEAEA"/>
                    </a:solidFill>
                    <a:latin typeface="微软雅黑" pitchFamily="34" charset="-122"/>
                    <a:ea typeface="微软雅黑" pitchFamily="34" charset="-122"/>
                  </a:rPr>
                  <a:t>评价</a:t>
                </a:r>
                <a:endParaRPr lang="zh-CN" altLang="en-US" sz="2400" b="1" dirty="0">
                  <a:solidFill>
                    <a:srgbClr val="EAEAEA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59" name="TextBox 30"/>
              <p:cNvSpPr txBox="1">
                <a:spLocks noChangeArrowheads="1"/>
              </p:cNvSpPr>
              <p:nvPr/>
            </p:nvSpPr>
            <p:spPr bwMode="auto">
              <a:xfrm>
                <a:off x="5598315" y="4271578"/>
                <a:ext cx="1107996" cy="6463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dirty="0" smtClean="0">
                    <a:solidFill>
                      <a:srgbClr val="404040"/>
                    </a:solidFill>
                    <a:latin typeface="微软雅黑" pitchFamily="34" charset="-122"/>
                    <a:ea typeface="微软雅黑" pitchFamily="34" charset="-122"/>
                  </a:rPr>
                  <a:t>自主评价</a:t>
                </a:r>
                <a:endParaRPr lang="en-US" altLang="zh-CN" dirty="0" smtClean="0">
                  <a:solidFill>
                    <a:srgbClr val="404040"/>
                  </a:solidFill>
                  <a:latin typeface="微软雅黑" pitchFamily="34" charset="-122"/>
                  <a:ea typeface="微软雅黑" pitchFamily="34" charset="-122"/>
                </a:endParaRPr>
              </a:p>
              <a:p>
                <a:r>
                  <a:rPr lang="zh-CN" altLang="en-US" dirty="0" smtClean="0">
                    <a:solidFill>
                      <a:srgbClr val="404040"/>
                    </a:solidFill>
                    <a:latin typeface="微软雅黑" pitchFamily="34" charset="-122"/>
                    <a:ea typeface="微软雅黑" pitchFamily="34" charset="-122"/>
                  </a:rPr>
                  <a:t>教师总结</a:t>
                </a:r>
                <a:endParaRPr lang="zh-CN" altLang="en-US" dirty="0">
                  <a:solidFill>
                    <a:srgbClr val="40404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67" name="矩形 66"/>
            <p:cNvSpPr/>
            <p:nvPr/>
          </p:nvSpPr>
          <p:spPr>
            <a:xfrm>
              <a:off x="6169819" y="2857496"/>
              <a:ext cx="915635" cy="369332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zh-CN" dirty="0" smtClean="0">
                  <a:solidFill>
                    <a:srgbClr val="DB0D00"/>
                  </a:solidFill>
                  <a:latin typeface="微软雅黑" pitchFamily="34" charset="-122"/>
                  <a:ea typeface="微软雅黑" pitchFamily="34" charset="-122"/>
                </a:rPr>
                <a:t>10</a:t>
              </a:r>
              <a:r>
                <a:rPr lang="zh-CN" altLang="en-US" dirty="0" smtClean="0">
                  <a:solidFill>
                    <a:srgbClr val="DB0D00"/>
                  </a:solidFill>
                  <a:latin typeface="微软雅黑" pitchFamily="34" charset="-122"/>
                  <a:ea typeface="微软雅黑" pitchFamily="34" charset="-122"/>
                </a:rPr>
                <a:t>分钟</a:t>
              </a: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8205926" y="1144579"/>
            <a:ext cx="2964553" cy="2866473"/>
            <a:chOff x="8205926" y="1144579"/>
            <a:chExt cx="2964553" cy="2866473"/>
          </a:xfrm>
        </p:grpSpPr>
        <p:sp>
          <p:nvSpPr>
            <p:cNvPr id="49" name="梯形 48"/>
            <p:cNvSpPr/>
            <p:nvPr/>
          </p:nvSpPr>
          <p:spPr>
            <a:xfrm rot="5400000">
              <a:off x="8150631" y="1594635"/>
              <a:ext cx="1925637" cy="1025525"/>
            </a:xfrm>
            <a:prstGeom prst="trapezoid">
              <a:avLst/>
            </a:prstGeom>
            <a:solidFill>
              <a:srgbClr val="FD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2" name="椭圆 51"/>
            <p:cNvSpPr/>
            <p:nvPr/>
          </p:nvSpPr>
          <p:spPr>
            <a:xfrm>
              <a:off x="8382669" y="3178166"/>
              <a:ext cx="498475" cy="498475"/>
            </a:xfrm>
            <a:prstGeom prst="ellipse">
              <a:avLst/>
            </a:prstGeom>
            <a:noFill/>
            <a:ln>
              <a:solidFill>
                <a:srgbClr val="4D4D4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400" dirty="0" smtClean="0">
                  <a:solidFill>
                    <a:srgbClr val="4E4E4E"/>
                  </a:solidFill>
                  <a:latin typeface="微软雅黑" pitchFamily="34" charset="-122"/>
                  <a:ea typeface="微软雅黑" pitchFamily="34" charset="-122"/>
                </a:rPr>
                <a:t>5</a:t>
              </a:r>
              <a:endParaRPr lang="zh-CN" altLang="en-US" sz="2400" dirty="0">
                <a:solidFill>
                  <a:srgbClr val="4E4E4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7" name="TextBox 89"/>
            <p:cNvSpPr txBox="1">
              <a:spLocks noChangeArrowheads="1"/>
            </p:cNvSpPr>
            <p:nvPr/>
          </p:nvSpPr>
          <p:spPr bwMode="auto">
            <a:xfrm>
              <a:off x="8672125" y="1652745"/>
              <a:ext cx="800219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b="1" dirty="0" smtClean="0">
                  <a:solidFill>
                    <a:srgbClr val="EAEAEA"/>
                  </a:solidFill>
                  <a:latin typeface="微软雅黑" pitchFamily="34" charset="-122"/>
                  <a:ea typeface="微软雅黑" pitchFamily="34" charset="-122"/>
                </a:rPr>
                <a:t>任务</a:t>
              </a:r>
              <a:endParaRPr lang="en-US" altLang="zh-CN" sz="2400" b="1" dirty="0" smtClean="0">
                <a:solidFill>
                  <a:srgbClr val="EAEAEA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r>
                <a:rPr lang="zh-CN" altLang="en-US" sz="2400" b="1" dirty="0" smtClean="0">
                  <a:solidFill>
                    <a:srgbClr val="EAEAEA"/>
                  </a:solidFill>
                  <a:latin typeface="微软雅黑" pitchFamily="34" charset="-122"/>
                  <a:ea typeface="微软雅黑" pitchFamily="34" charset="-122"/>
                </a:rPr>
                <a:t>拓展</a:t>
              </a:r>
              <a:endParaRPr lang="zh-CN" altLang="en-US" sz="2400" b="1" dirty="0">
                <a:solidFill>
                  <a:srgbClr val="EAEAEA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2" name="TextBox 30"/>
            <p:cNvSpPr txBox="1">
              <a:spLocks noChangeArrowheads="1"/>
            </p:cNvSpPr>
            <p:nvPr/>
          </p:nvSpPr>
          <p:spPr bwMode="auto">
            <a:xfrm>
              <a:off x="9600819" y="1646820"/>
              <a:ext cx="1569660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dirty="0" smtClean="0">
                  <a:solidFill>
                    <a:srgbClr val="404040"/>
                  </a:solidFill>
                  <a:latin typeface="微软雅黑" pitchFamily="34" charset="-122"/>
                  <a:ea typeface="微软雅黑" pitchFamily="34" charset="-122"/>
                </a:rPr>
                <a:t>激发学习动机</a:t>
              </a:r>
              <a:endParaRPr lang="en-US" altLang="zh-CN" dirty="0" smtClean="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r>
                <a:rPr lang="zh-CN" altLang="en-US" dirty="0" smtClean="0">
                  <a:solidFill>
                    <a:srgbClr val="404040"/>
                  </a:solidFill>
                  <a:latin typeface="微软雅黑" pitchFamily="34" charset="-122"/>
                  <a:ea typeface="微软雅黑" pitchFamily="34" charset="-122"/>
                </a:rPr>
                <a:t>培养创新能力</a:t>
              </a:r>
              <a:endParaRPr lang="en-US" altLang="zh-CN" dirty="0" smtClean="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endParaRPr lang="zh-CN" altLang="en-US" dirty="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8" name="矩形 67"/>
            <p:cNvSpPr/>
            <p:nvPr/>
          </p:nvSpPr>
          <p:spPr>
            <a:xfrm>
              <a:off x="8205926" y="3641720"/>
              <a:ext cx="915635" cy="369332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zh-CN" dirty="0" smtClean="0">
                  <a:solidFill>
                    <a:srgbClr val="DB0D00"/>
                  </a:solidFill>
                  <a:latin typeface="微软雅黑" pitchFamily="34" charset="-122"/>
                  <a:ea typeface="微软雅黑" pitchFamily="34" charset="-122"/>
                </a:rPr>
                <a:t>10</a:t>
              </a:r>
              <a:r>
                <a:rPr lang="zh-CN" altLang="en-US" dirty="0" smtClean="0">
                  <a:solidFill>
                    <a:srgbClr val="DB0D00"/>
                  </a:solidFill>
                  <a:latin typeface="微软雅黑" pitchFamily="34" charset="-122"/>
                  <a:ea typeface="微软雅黑" pitchFamily="34" charset="-122"/>
                </a:rPr>
                <a:t>分钟</a:t>
              </a: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1812101" y="2852198"/>
            <a:ext cx="2097095" cy="2861224"/>
            <a:chOff x="1812101" y="2852198"/>
            <a:chExt cx="2097095" cy="2861224"/>
          </a:xfrm>
        </p:grpSpPr>
        <p:sp>
          <p:nvSpPr>
            <p:cNvPr id="44" name="椭圆 43"/>
            <p:cNvSpPr/>
            <p:nvPr/>
          </p:nvSpPr>
          <p:spPr>
            <a:xfrm>
              <a:off x="2643964" y="3178166"/>
              <a:ext cx="500063" cy="498475"/>
            </a:xfrm>
            <a:prstGeom prst="ellipse">
              <a:avLst/>
            </a:prstGeom>
            <a:noFill/>
            <a:ln>
              <a:solidFill>
                <a:srgbClr val="4D4D4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400" dirty="0" smtClean="0">
                  <a:solidFill>
                    <a:srgbClr val="4D4D4D"/>
                  </a:solidFill>
                  <a:latin typeface="微软雅黑" pitchFamily="34" charset="-122"/>
                  <a:ea typeface="微软雅黑" pitchFamily="34" charset="-122"/>
                </a:rPr>
                <a:t>2</a:t>
              </a:r>
              <a:endParaRPr lang="zh-CN" altLang="en-US" sz="2400" dirty="0">
                <a:solidFill>
                  <a:srgbClr val="4D4D4D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73" name="组合 72"/>
            <p:cNvGrpSpPr/>
            <p:nvPr/>
          </p:nvGrpSpPr>
          <p:grpSpPr>
            <a:xfrm>
              <a:off x="1812101" y="2852198"/>
              <a:ext cx="2097095" cy="2861224"/>
              <a:chOff x="1812101" y="2852198"/>
              <a:chExt cx="2097095" cy="2861224"/>
            </a:xfrm>
          </p:grpSpPr>
          <p:sp>
            <p:nvSpPr>
              <p:cNvPr id="65" name="矩形 64"/>
              <p:cNvSpPr/>
              <p:nvPr/>
            </p:nvSpPr>
            <p:spPr>
              <a:xfrm>
                <a:off x="2458747" y="2852198"/>
                <a:ext cx="91563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en-US" altLang="zh-CN" dirty="0" smtClean="0">
                    <a:solidFill>
                      <a:srgbClr val="DB0D00"/>
                    </a:solidFill>
                    <a:latin typeface="微软雅黑" pitchFamily="34" charset="-122"/>
                    <a:ea typeface="微软雅黑" pitchFamily="34" charset="-122"/>
                  </a:rPr>
                  <a:t>20</a:t>
                </a:r>
                <a:r>
                  <a:rPr lang="zh-CN" altLang="en-US" dirty="0" smtClean="0">
                    <a:solidFill>
                      <a:srgbClr val="DB0D00"/>
                    </a:solidFill>
                    <a:latin typeface="微软雅黑" pitchFamily="34" charset="-122"/>
                    <a:ea typeface="微软雅黑" pitchFamily="34" charset="-122"/>
                  </a:rPr>
                  <a:t>分钟</a:t>
                </a:r>
              </a:p>
            </p:txBody>
          </p:sp>
          <p:grpSp>
            <p:nvGrpSpPr>
              <p:cNvPr id="72" name="组合 71"/>
              <p:cNvGrpSpPr/>
              <p:nvPr/>
            </p:nvGrpSpPr>
            <p:grpSpPr>
              <a:xfrm>
                <a:off x="1812101" y="3787785"/>
                <a:ext cx="2097095" cy="1925637"/>
                <a:chOff x="1812101" y="3787785"/>
                <a:chExt cx="2097095" cy="1925637"/>
              </a:xfrm>
            </p:grpSpPr>
            <p:sp>
              <p:nvSpPr>
                <p:cNvPr id="46" name="梯形 45"/>
                <p:cNvSpPr/>
                <p:nvPr/>
              </p:nvSpPr>
              <p:spPr>
                <a:xfrm rot="5400000">
                  <a:off x="2433615" y="4237841"/>
                  <a:ext cx="1925637" cy="1025525"/>
                </a:xfrm>
                <a:prstGeom prst="trapezoid">
                  <a:avLst/>
                </a:prstGeom>
                <a:solidFill>
                  <a:srgbClr val="FD99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  <p:sp>
              <p:nvSpPr>
                <p:cNvPr id="60" name="TextBox 30"/>
                <p:cNvSpPr txBox="1">
                  <a:spLocks noChangeArrowheads="1"/>
                </p:cNvSpPr>
                <p:nvPr/>
              </p:nvSpPr>
              <p:spPr bwMode="auto">
                <a:xfrm>
                  <a:off x="1812101" y="4254491"/>
                  <a:ext cx="1107996" cy="6463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zh-CN" altLang="en-US" dirty="0" smtClean="0">
                      <a:solidFill>
                        <a:srgbClr val="404040"/>
                      </a:solidFill>
                      <a:latin typeface="微软雅黑" pitchFamily="34" charset="-122"/>
                      <a:ea typeface="微软雅黑" pitchFamily="34" charset="-122"/>
                    </a:rPr>
                    <a:t>模拟仿真</a:t>
                  </a:r>
                  <a:endParaRPr lang="en-US" altLang="zh-CN" dirty="0" smtClean="0">
                    <a:solidFill>
                      <a:srgbClr val="40404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  <a:p>
                  <a:r>
                    <a:rPr lang="zh-CN" altLang="en-US" dirty="0" smtClean="0">
                      <a:solidFill>
                        <a:srgbClr val="404040"/>
                      </a:solidFill>
                      <a:latin typeface="微软雅黑" pitchFamily="34" charset="-122"/>
                      <a:ea typeface="微软雅黑" pitchFamily="34" charset="-122"/>
                    </a:rPr>
                    <a:t>电路设计</a:t>
                  </a:r>
                  <a:endParaRPr lang="zh-CN" altLang="en-US" dirty="0">
                    <a:solidFill>
                      <a:srgbClr val="40404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56" name="TextBox 89"/>
                <p:cNvSpPr txBox="1">
                  <a:spLocks noChangeArrowheads="1"/>
                </p:cNvSpPr>
                <p:nvPr/>
              </p:nvSpPr>
              <p:spPr bwMode="auto">
                <a:xfrm>
                  <a:off x="2955109" y="4319578"/>
                  <a:ext cx="800219" cy="83099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zh-CN" altLang="en-US" sz="2400" b="1" dirty="0" smtClean="0">
                      <a:solidFill>
                        <a:srgbClr val="EAEAEA"/>
                      </a:solidFill>
                      <a:latin typeface="微软雅黑" pitchFamily="34" charset="-122"/>
                      <a:ea typeface="微软雅黑" pitchFamily="34" charset="-122"/>
                    </a:rPr>
                    <a:t>任务</a:t>
                  </a:r>
                  <a:endParaRPr lang="en-US" altLang="zh-CN" sz="2400" b="1" dirty="0" smtClean="0">
                    <a:solidFill>
                      <a:srgbClr val="EAEAEA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  <a:p>
                  <a:r>
                    <a:rPr lang="zh-CN" altLang="en-US" sz="2400" b="1" dirty="0" smtClean="0">
                      <a:solidFill>
                        <a:srgbClr val="EAEAEA"/>
                      </a:solidFill>
                      <a:latin typeface="微软雅黑" pitchFamily="34" charset="-122"/>
                      <a:ea typeface="微软雅黑" pitchFamily="34" charset="-122"/>
                    </a:rPr>
                    <a:t>决策</a:t>
                  </a:r>
                  <a:endParaRPr lang="zh-CN" altLang="en-US" sz="2400" b="1" dirty="0">
                    <a:solidFill>
                      <a:srgbClr val="EAEAEA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98855 3.7037E-6 L -2.10095E-6 3.7037E-6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4942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1" dur="400" tmFilter="0,0; .5, 1; 1, 1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20"/>
                            </p:stCondLst>
                            <p:childTnLst>
                              <p:par>
                                <p:cTn id="2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20"/>
                            </p:stCondLst>
                            <p:childTnLst>
                              <p:par>
                                <p:cTn id="28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82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820"/>
                            </p:stCondLst>
                            <p:childTnLst>
                              <p:par>
                                <p:cTn id="3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82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820"/>
                            </p:stCondLst>
                            <p:childTnLst>
                              <p:par>
                                <p:cTn id="5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820"/>
                            </p:stCondLst>
                            <p:childTnLst>
                              <p:par>
                                <p:cTn id="5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 animBg="1"/>
      <p:bldP spid="27650" grpId="1" animBg="1"/>
      <p:bldP spid="27651" grpId="0" bldLvl="0" autoUpdateAnimBg="0"/>
      <p:bldP spid="27652" grpId="0" bldLvl="0" animBg="1" autoUpdateAnimBg="0"/>
      <p:bldP spid="6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Freeform 6"/>
          <p:cNvSpPr>
            <a:spLocks noChangeArrowheads="1"/>
          </p:cNvSpPr>
          <p:nvPr/>
        </p:nvSpPr>
        <p:spPr bwMode="auto">
          <a:xfrm flipH="1">
            <a:off x="0" y="666750"/>
            <a:ext cx="266700" cy="6075363"/>
          </a:xfrm>
          <a:custGeom>
            <a:avLst/>
            <a:gdLst>
              <a:gd name="T0" fmla="*/ 114497 w 621232"/>
              <a:gd name="T1" fmla="*/ 0 h 2527151"/>
              <a:gd name="T2" fmla="*/ 0 w 621232"/>
              <a:gd name="T3" fmla="*/ 0 h 2527151"/>
              <a:gd name="T4" fmla="*/ 0 w 621232"/>
              <a:gd name="T5" fmla="*/ 14605394 h 2527151"/>
              <a:gd name="T6" fmla="*/ 114497 w 621232"/>
              <a:gd name="T7" fmla="*/ 14605394 h 2527151"/>
              <a:gd name="T8" fmla="*/ 114497 w 621232"/>
              <a:gd name="T9" fmla="*/ 0 h 2527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1232"/>
              <a:gd name="T16" fmla="*/ 0 h 2527151"/>
              <a:gd name="T17" fmla="*/ 621232 w 621232"/>
              <a:gd name="T18" fmla="*/ 2527151 h 2527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1232" h="2527151">
                <a:moveTo>
                  <a:pt x="621232" y="0"/>
                </a:moveTo>
                <a:lnTo>
                  <a:pt x="0" y="0"/>
                </a:lnTo>
                <a:lnTo>
                  <a:pt x="0" y="2527151"/>
                </a:lnTo>
                <a:lnTo>
                  <a:pt x="621232" y="2527151"/>
                </a:lnTo>
                <a:lnTo>
                  <a:pt x="621232" y="0"/>
                </a:lnTo>
                <a:close/>
              </a:path>
            </a:pathLst>
          </a:custGeom>
          <a:solidFill>
            <a:schemeClr val="tx2"/>
          </a:solidFill>
          <a:ln w="9525" cap="flat" cmpd="sng">
            <a:noFill/>
            <a:miter lim="800000"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1748" name="TextBox 76"/>
          <p:cNvSpPr>
            <a:spLocks noChangeArrowheads="1"/>
          </p:cNvSpPr>
          <p:nvPr/>
        </p:nvSpPr>
        <p:spPr bwMode="auto">
          <a:xfrm>
            <a:off x="477838" y="158750"/>
            <a:ext cx="14017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rgbClr val="333333"/>
                </a:solidFill>
                <a:latin typeface="微软雅黑" pitchFamily="34" charset="-122"/>
                <a:sym typeface="微软雅黑" pitchFamily="34" charset="-122"/>
              </a:rPr>
              <a:t>课前准备</a:t>
            </a:r>
            <a:endParaRPr lang="zh-CN" altLang="en-US" dirty="0">
              <a:solidFill>
                <a:srgbClr val="C4261D"/>
              </a:solidFill>
              <a:ea typeface="宋体" pitchFamily="2" charset="-122"/>
              <a:sym typeface="Arial" pitchFamily="34" charset="0"/>
            </a:endParaRPr>
          </a:p>
        </p:txBody>
      </p:sp>
      <p:sp>
        <p:nvSpPr>
          <p:cNvPr id="31749" name="矩形 3"/>
          <p:cNvSpPr>
            <a:spLocks noChangeArrowheads="1"/>
          </p:cNvSpPr>
          <p:nvPr/>
        </p:nvSpPr>
        <p:spPr bwMode="auto">
          <a:xfrm>
            <a:off x="0" y="238125"/>
            <a:ext cx="409575" cy="3333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eaLnBrk="1" hangingPunct="1"/>
            <a:endParaRPr lang="zh-CN" altLang="zh-CN">
              <a:solidFill>
                <a:srgbClr val="C4261D"/>
              </a:solidFill>
              <a:ea typeface="宋体" pitchFamily="2" charset="-122"/>
              <a:sym typeface="Arial" pitchFamily="34" charset="0"/>
            </a:endParaRPr>
          </a:p>
        </p:txBody>
      </p:sp>
      <p:pic>
        <p:nvPicPr>
          <p:cNvPr id="2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241" y="714356"/>
            <a:ext cx="5715040" cy="250033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ffectLst/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12331" y="1357298"/>
            <a:ext cx="6192688" cy="3001536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ffectLst/>
        </p:spPr>
      </p:pic>
      <p:grpSp>
        <p:nvGrpSpPr>
          <p:cNvPr id="26" name="组合 38"/>
          <p:cNvGrpSpPr/>
          <p:nvPr/>
        </p:nvGrpSpPr>
        <p:grpSpPr>
          <a:xfrm>
            <a:off x="2812265" y="2285992"/>
            <a:ext cx="6552728" cy="3857652"/>
            <a:chOff x="2571736" y="2571744"/>
            <a:chExt cx="6429388" cy="3857652"/>
          </a:xfrm>
        </p:grpSpPr>
        <p:pic>
          <p:nvPicPr>
            <p:cNvPr id="27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571736" y="2571744"/>
              <a:ext cx="6429388" cy="3857652"/>
            </a:xfrm>
            <a:prstGeom prst="rect">
              <a:avLst/>
            </a:prstGeom>
            <a:noFill/>
            <a:ln w="9525">
              <a:solidFill>
                <a:srgbClr val="C00000"/>
              </a:solidFill>
              <a:miter lim="800000"/>
              <a:headEnd/>
              <a:tailEnd/>
            </a:ln>
            <a:effectLst/>
          </p:spPr>
        </p:pic>
        <p:sp>
          <p:nvSpPr>
            <p:cNvPr id="28" name="矩形 27"/>
            <p:cNvSpPr/>
            <p:nvPr/>
          </p:nvSpPr>
          <p:spPr>
            <a:xfrm>
              <a:off x="2643174" y="5786454"/>
              <a:ext cx="1143008" cy="214314"/>
            </a:xfrm>
            <a:prstGeom prst="rect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3541741" y="714356"/>
            <a:ext cx="6128540" cy="3500462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ffectLst/>
        </p:spPr>
      </p:pic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3059359" y="1370964"/>
            <a:ext cx="6396608" cy="3201044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ffectLst/>
        </p:spPr>
      </p:pic>
      <p:pic>
        <p:nvPicPr>
          <p:cNvPr id="31" name="图片 30" descr="QQ截图20150424161910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40795" y="1924903"/>
            <a:ext cx="6357982" cy="4504493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1812101" y="796016"/>
            <a:ext cx="4263221" cy="4847562"/>
            <a:chOff x="1606863" y="666750"/>
            <a:chExt cx="4263221" cy="4847562"/>
          </a:xfrm>
        </p:grpSpPr>
        <p:pic>
          <p:nvPicPr>
            <p:cNvPr id="14" name="图片 13" descr="图1.png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606863" y="666750"/>
              <a:ext cx="4263221" cy="4634844"/>
            </a:xfrm>
            <a:prstGeom prst="rect">
              <a:avLst/>
            </a:prstGeom>
          </p:spPr>
        </p:pic>
        <p:sp>
          <p:nvSpPr>
            <p:cNvPr id="15" name="矩形 14"/>
            <p:cNvSpPr/>
            <p:nvPr/>
          </p:nvSpPr>
          <p:spPr>
            <a:xfrm>
              <a:off x="1879600" y="5088875"/>
              <a:ext cx="3218762" cy="4254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70000"/>
                </a:lnSpc>
                <a:spcBef>
                  <a:spcPct val="50000"/>
                </a:spcBef>
              </a:pPr>
              <a:r>
                <a:rPr lang="zh-CN" altLang="en-US" sz="3000" b="1" dirty="0" smtClean="0">
                  <a:solidFill>
                    <a:srgbClr val="003366"/>
                  </a:solidFill>
                </a:rPr>
                <a:t>学生工具箱</a:t>
              </a:r>
              <a:endParaRPr lang="zh-CN" altLang="en-US" sz="3000" b="1" dirty="0">
                <a:solidFill>
                  <a:srgbClr val="003366"/>
                </a:solidFill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669885" y="-54531"/>
            <a:ext cx="4286280" cy="6555365"/>
            <a:chOff x="8388449" y="-109526"/>
            <a:chExt cx="4286280" cy="6555365"/>
          </a:xfrm>
        </p:grpSpPr>
        <p:pic>
          <p:nvPicPr>
            <p:cNvPr id="17" name="图片 16" descr="图3.png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674201" y="-109526"/>
              <a:ext cx="3714776" cy="4038592"/>
            </a:xfrm>
            <a:prstGeom prst="rect">
              <a:avLst/>
            </a:prstGeom>
          </p:spPr>
        </p:pic>
        <p:grpSp>
          <p:nvGrpSpPr>
            <p:cNvPr id="18" name="组合 13"/>
            <p:cNvGrpSpPr/>
            <p:nvPr/>
          </p:nvGrpSpPr>
          <p:grpSpPr>
            <a:xfrm>
              <a:off x="8388449" y="1785926"/>
              <a:ext cx="4286280" cy="4659913"/>
              <a:chOff x="6741323" y="1487272"/>
              <a:chExt cx="4286280" cy="4659913"/>
            </a:xfrm>
          </p:grpSpPr>
          <p:pic>
            <p:nvPicPr>
              <p:cNvPr id="19" name="图片 18" descr="图2.png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741323" y="1487272"/>
                <a:ext cx="4286280" cy="4659913"/>
              </a:xfrm>
              <a:prstGeom prst="rect">
                <a:avLst/>
              </a:prstGeom>
            </p:spPr>
          </p:pic>
          <p:sp>
            <p:nvSpPr>
              <p:cNvPr id="20" name="矩形 19"/>
              <p:cNvSpPr/>
              <p:nvPr/>
            </p:nvSpPr>
            <p:spPr>
              <a:xfrm>
                <a:off x="7197139" y="4861659"/>
                <a:ext cx="3218762" cy="42543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70000"/>
                  </a:lnSpc>
                  <a:spcBef>
                    <a:spcPct val="50000"/>
                  </a:spcBef>
                </a:pPr>
                <a:r>
                  <a:rPr lang="zh-CN" altLang="en-US" sz="3000" b="1" dirty="0" smtClean="0">
                    <a:solidFill>
                      <a:srgbClr val="003366"/>
                    </a:solidFill>
                  </a:rPr>
                  <a:t>数字示波器</a:t>
                </a:r>
                <a:endParaRPr lang="zh-CN" altLang="en-US" sz="3000" b="1" dirty="0">
                  <a:solidFill>
                    <a:srgbClr val="003366"/>
                  </a:solidFill>
                </a:endParaRPr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7237337" y="2704909"/>
                <a:ext cx="3218762" cy="42543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70000"/>
                  </a:lnSpc>
                  <a:spcBef>
                    <a:spcPct val="50000"/>
                  </a:spcBef>
                </a:pPr>
                <a:r>
                  <a:rPr lang="zh-CN" altLang="en-US" sz="3000" b="1" dirty="0" smtClean="0">
                    <a:solidFill>
                      <a:srgbClr val="003366"/>
                    </a:solidFill>
                  </a:rPr>
                  <a:t>直流稳压电源</a:t>
                </a:r>
                <a:endParaRPr lang="zh-CN" altLang="en-US" sz="3000" b="1" dirty="0">
                  <a:solidFill>
                    <a:srgbClr val="003366"/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1" dur="400" tmFilter="0,0; .5, 1; 1, 1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20"/>
                            </p:stCondLst>
                            <p:childTnLst>
                              <p:par>
                                <p:cTn id="13" presetID="2" presetClass="entr" presetSubtype="8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32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82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32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820"/>
                            </p:stCondLst>
                            <p:childTnLst>
                              <p:par>
                                <p:cTn id="30" presetID="53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820"/>
                            </p:stCondLst>
                            <p:childTnLst>
                              <p:par>
                                <p:cTn id="4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320"/>
                            </p:stCondLst>
                            <p:childTnLst>
                              <p:par>
                                <p:cTn id="5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820"/>
                            </p:stCondLst>
                            <p:childTnLst>
                              <p:par>
                                <p:cTn id="5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000"/>
                            </p:stCondLst>
                            <p:childTnLst>
                              <p:par>
                                <p:cTn id="8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8" grpId="0" bldLvl="0" autoUpdateAnimBg="0"/>
      <p:bldP spid="31749" grpId="0" bldLvl="0" animBg="1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73050" y="666749"/>
            <a:ext cx="11657014" cy="6021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4" name="Freeform 6"/>
          <p:cNvSpPr>
            <a:spLocks noChangeArrowheads="1"/>
          </p:cNvSpPr>
          <p:nvPr/>
        </p:nvSpPr>
        <p:spPr bwMode="auto">
          <a:xfrm flipH="1">
            <a:off x="11930063" y="666750"/>
            <a:ext cx="266700" cy="6075363"/>
          </a:xfrm>
          <a:custGeom>
            <a:avLst/>
            <a:gdLst>
              <a:gd name="T0" fmla="*/ 114497 w 621232"/>
              <a:gd name="T1" fmla="*/ 0 h 2527151"/>
              <a:gd name="T2" fmla="*/ 0 w 621232"/>
              <a:gd name="T3" fmla="*/ 0 h 2527151"/>
              <a:gd name="T4" fmla="*/ 0 w 621232"/>
              <a:gd name="T5" fmla="*/ 14605394 h 2527151"/>
              <a:gd name="T6" fmla="*/ 114497 w 621232"/>
              <a:gd name="T7" fmla="*/ 14605394 h 2527151"/>
              <a:gd name="T8" fmla="*/ 114497 w 621232"/>
              <a:gd name="T9" fmla="*/ 0 h 2527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1232"/>
              <a:gd name="T16" fmla="*/ 0 h 2527151"/>
              <a:gd name="T17" fmla="*/ 621232 w 621232"/>
              <a:gd name="T18" fmla="*/ 2527151 h 2527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1232" h="2527151">
                <a:moveTo>
                  <a:pt x="621232" y="0"/>
                </a:moveTo>
                <a:lnTo>
                  <a:pt x="0" y="0"/>
                </a:lnTo>
                <a:lnTo>
                  <a:pt x="0" y="2527151"/>
                </a:lnTo>
                <a:lnTo>
                  <a:pt x="621232" y="2527151"/>
                </a:lnTo>
                <a:lnTo>
                  <a:pt x="621232" y="0"/>
                </a:lnTo>
                <a:close/>
              </a:path>
            </a:pathLst>
          </a:custGeom>
          <a:solidFill>
            <a:srgbClr val="003366"/>
          </a:solidFill>
          <a:ln w="9525" cap="flat" cmpd="sng">
            <a:noFill/>
            <a:bevel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54276" name="Freeform 6"/>
          <p:cNvSpPr>
            <a:spLocks noChangeArrowheads="1"/>
          </p:cNvSpPr>
          <p:nvPr/>
        </p:nvSpPr>
        <p:spPr bwMode="auto">
          <a:xfrm flipH="1">
            <a:off x="0" y="666750"/>
            <a:ext cx="266700" cy="6075363"/>
          </a:xfrm>
          <a:custGeom>
            <a:avLst/>
            <a:gdLst>
              <a:gd name="T0" fmla="*/ 114497 w 621232"/>
              <a:gd name="T1" fmla="*/ 0 h 2527151"/>
              <a:gd name="T2" fmla="*/ 0 w 621232"/>
              <a:gd name="T3" fmla="*/ 0 h 2527151"/>
              <a:gd name="T4" fmla="*/ 0 w 621232"/>
              <a:gd name="T5" fmla="*/ 14605394 h 2527151"/>
              <a:gd name="T6" fmla="*/ 114497 w 621232"/>
              <a:gd name="T7" fmla="*/ 14605394 h 2527151"/>
              <a:gd name="T8" fmla="*/ 114497 w 621232"/>
              <a:gd name="T9" fmla="*/ 0 h 2527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1232"/>
              <a:gd name="T16" fmla="*/ 0 h 2527151"/>
              <a:gd name="T17" fmla="*/ 621232 w 621232"/>
              <a:gd name="T18" fmla="*/ 2527151 h 2527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1232" h="2527151">
                <a:moveTo>
                  <a:pt x="621232" y="0"/>
                </a:moveTo>
                <a:lnTo>
                  <a:pt x="0" y="0"/>
                </a:lnTo>
                <a:lnTo>
                  <a:pt x="0" y="2527151"/>
                </a:lnTo>
                <a:lnTo>
                  <a:pt x="621232" y="2527151"/>
                </a:lnTo>
                <a:lnTo>
                  <a:pt x="621232" y="0"/>
                </a:lnTo>
                <a:close/>
              </a:path>
            </a:pathLst>
          </a:custGeom>
          <a:solidFill>
            <a:schemeClr val="tx2"/>
          </a:solidFill>
          <a:ln w="9525" cap="flat" cmpd="sng">
            <a:noFill/>
            <a:bevel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3796" name="TextBox 76"/>
          <p:cNvSpPr>
            <a:spLocks noChangeArrowheads="1"/>
          </p:cNvSpPr>
          <p:nvPr/>
        </p:nvSpPr>
        <p:spPr bwMode="auto">
          <a:xfrm>
            <a:off x="477838" y="158750"/>
            <a:ext cx="1415772" cy="461665"/>
          </a:xfrm>
          <a:prstGeom prst="rect">
            <a:avLst/>
          </a:prstGeom>
          <a:noFill/>
          <a:ln w="9525">
            <a:noFill/>
            <a:bevel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solidFill>
                  <a:srgbClr val="333333"/>
                </a:solidFill>
                <a:latin typeface="微软雅黑" pitchFamily="34" charset="-122"/>
                <a:sym typeface="微软雅黑" pitchFamily="34" charset="-122"/>
              </a:rPr>
              <a:t>搭建平台</a:t>
            </a:r>
            <a:endParaRPr lang="zh-CN" altLang="en-US" sz="2400" dirty="0">
              <a:solidFill>
                <a:srgbClr val="333333"/>
              </a:solidFill>
              <a:latin typeface="微软雅黑" pitchFamily="34" charset="-122"/>
              <a:sym typeface="Arial" pitchFamily="34" charset="0"/>
            </a:endParaRPr>
          </a:p>
        </p:txBody>
      </p:sp>
      <p:sp>
        <p:nvSpPr>
          <p:cNvPr id="33797" name="矩形 3"/>
          <p:cNvSpPr>
            <a:spLocks noChangeArrowheads="1"/>
          </p:cNvSpPr>
          <p:nvPr/>
        </p:nvSpPr>
        <p:spPr bwMode="auto">
          <a:xfrm>
            <a:off x="0" y="238125"/>
            <a:ext cx="409575" cy="333375"/>
          </a:xfrm>
          <a:prstGeom prst="rect">
            <a:avLst/>
          </a:prstGeom>
          <a:solidFill>
            <a:schemeClr val="bg1"/>
          </a:solidFill>
          <a:ln w="9525">
            <a:noFill/>
            <a:bevel/>
            <a:headEnd/>
            <a:tailEnd/>
          </a:ln>
          <a:effectLst/>
        </p:spPr>
        <p:txBody>
          <a:bodyPr/>
          <a:lstStyle/>
          <a:p>
            <a:pPr eaLnBrk="1" hangingPunct="1"/>
            <a:endParaRPr lang="zh-CN" altLang="zh-CN">
              <a:solidFill>
                <a:srgbClr val="C4261D"/>
              </a:solidFill>
              <a:ea typeface="宋体" pitchFamily="2" charset="-122"/>
              <a:sym typeface="Arial" pitchFamily="34" charset="0"/>
            </a:endParaRPr>
          </a:p>
        </p:txBody>
      </p:sp>
      <p:pic>
        <p:nvPicPr>
          <p:cNvPr id="1026" name="Picture 2"/>
          <p:cNvPicPr>
            <a:picLocks noChangeArrowheads="1"/>
          </p:cNvPicPr>
          <p:nvPr/>
        </p:nvPicPr>
        <p:blipFill>
          <a:blip r:embed="rId3"/>
          <a:srcRect b="8333"/>
          <a:stretch>
            <a:fillRect/>
          </a:stretch>
        </p:blipFill>
        <p:spPr bwMode="auto">
          <a:xfrm>
            <a:off x="6084999" y="2271478"/>
            <a:ext cx="5148000" cy="32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984437 0.000004 L 0.004111 0.000004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49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1" dur="400" tmFilter="0,0; .5, 1; 1, 1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 animBg="1"/>
      <p:bldP spid="33794" grpId="1" animBg="1"/>
      <p:bldP spid="33796" grpId="0" bldLvl="0" autoUpdateAnimBg="0"/>
      <p:bldP spid="33797" grpId="0" bldLvl="0" animBg="1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Freeform 6"/>
          <p:cNvSpPr>
            <a:spLocks/>
          </p:cNvSpPr>
          <p:nvPr/>
        </p:nvSpPr>
        <p:spPr bwMode="auto">
          <a:xfrm flipH="1">
            <a:off x="0" y="638175"/>
            <a:ext cx="266700" cy="6075363"/>
          </a:xfrm>
          <a:custGeom>
            <a:avLst/>
            <a:gdLst>
              <a:gd name="T0" fmla="*/ 114497 w 621232"/>
              <a:gd name="T1" fmla="*/ 0 h 2527151"/>
              <a:gd name="T2" fmla="*/ 0 w 621232"/>
              <a:gd name="T3" fmla="*/ 0 h 2527151"/>
              <a:gd name="T4" fmla="*/ 0 w 621232"/>
              <a:gd name="T5" fmla="*/ 14605394 h 2527151"/>
              <a:gd name="T6" fmla="*/ 114497 w 621232"/>
              <a:gd name="T7" fmla="*/ 14605394 h 2527151"/>
              <a:gd name="T8" fmla="*/ 114497 w 621232"/>
              <a:gd name="T9" fmla="*/ 0 h 2527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21232" h="2527151">
                <a:moveTo>
                  <a:pt x="621232" y="0"/>
                </a:moveTo>
                <a:lnTo>
                  <a:pt x="0" y="0"/>
                </a:lnTo>
                <a:lnTo>
                  <a:pt x="0" y="2527151"/>
                </a:lnTo>
                <a:lnTo>
                  <a:pt x="621232" y="2527151"/>
                </a:lnTo>
                <a:lnTo>
                  <a:pt x="621232" y="0"/>
                </a:lnTo>
                <a:close/>
              </a:path>
            </a:pathLst>
          </a:custGeom>
          <a:solidFill>
            <a:schemeClr val="tx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7" name="TextBox 76"/>
          <p:cNvSpPr txBox="1">
            <a:spLocks noChangeArrowheads="1"/>
          </p:cNvSpPr>
          <p:nvPr/>
        </p:nvSpPr>
        <p:spPr bwMode="auto">
          <a:xfrm>
            <a:off x="477838" y="158750"/>
            <a:ext cx="150714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2400" dirty="0">
                <a:solidFill>
                  <a:srgbClr val="333333"/>
                </a:solidFill>
                <a:latin typeface="微软雅黑" pitchFamily="34" charset="-122"/>
              </a:rPr>
              <a:t> </a:t>
            </a:r>
            <a:r>
              <a:rPr lang="zh-CN" altLang="en-US" sz="2400" dirty="0" smtClean="0">
                <a:solidFill>
                  <a:srgbClr val="333333"/>
                </a:solidFill>
                <a:latin typeface="微软雅黑" pitchFamily="34" charset="-122"/>
              </a:rPr>
              <a:t>任务提出</a:t>
            </a:r>
            <a:endParaRPr lang="zh-CN" altLang="en-US" sz="2400" dirty="0">
              <a:solidFill>
                <a:srgbClr val="333333"/>
              </a:solidFill>
              <a:latin typeface="微软雅黑" pitchFamily="34" charset="-122"/>
            </a:endParaRPr>
          </a:p>
        </p:txBody>
      </p:sp>
      <p:sp>
        <p:nvSpPr>
          <p:cNvPr id="39940" name="Freeform 6"/>
          <p:cNvSpPr>
            <a:spLocks/>
          </p:cNvSpPr>
          <p:nvPr/>
        </p:nvSpPr>
        <p:spPr bwMode="auto">
          <a:xfrm flipH="1">
            <a:off x="11930063" y="666750"/>
            <a:ext cx="266700" cy="6075363"/>
          </a:xfrm>
          <a:custGeom>
            <a:avLst/>
            <a:gdLst>
              <a:gd name="T0" fmla="*/ 114497 w 621232"/>
              <a:gd name="T1" fmla="*/ 0 h 2527151"/>
              <a:gd name="T2" fmla="*/ 0 w 621232"/>
              <a:gd name="T3" fmla="*/ 0 h 2527151"/>
              <a:gd name="T4" fmla="*/ 0 w 621232"/>
              <a:gd name="T5" fmla="*/ 14605394 h 2527151"/>
              <a:gd name="T6" fmla="*/ 114497 w 621232"/>
              <a:gd name="T7" fmla="*/ 14605394 h 2527151"/>
              <a:gd name="T8" fmla="*/ 114497 w 621232"/>
              <a:gd name="T9" fmla="*/ 0 h 2527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21232" h="2527151">
                <a:moveTo>
                  <a:pt x="621232" y="0"/>
                </a:moveTo>
                <a:lnTo>
                  <a:pt x="0" y="0"/>
                </a:lnTo>
                <a:lnTo>
                  <a:pt x="0" y="2527151"/>
                </a:lnTo>
                <a:lnTo>
                  <a:pt x="621232" y="2527151"/>
                </a:lnTo>
                <a:lnTo>
                  <a:pt x="621232" y="0"/>
                </a:lnTo>
                <a:close/>
              </a:path>
            </a:pathLst>
          </a:custGeom>
          <a:solidFill>
            <a:srgbClr val="003366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0" y="238125"/>
            <a:ext cx="409575" cy="333375"/>
          </a:xfrm>
          <a:prstGeom prst="rect">
            <a:avLst/>
          </a:prstGeom>
          <a:solidFill>
            <a:srgbClr val="FF9900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en-US">
              <a:solidFill>
                <a:srgbClr val="C4261D"/>
              </a:solidFill>
              <a:ea typeface="宋体" pitchFamily="2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5076756" y="1518137"/>
            <a:ext cx="4491058" cy="3186490"/>
            <a:chOff x="4309256" y="1608568"/>
            <a:chExt cx="4962755" cy="3034878"/>
          </a:xfrm>
        </p:grpSpPr>
        <p:pic>
          <p:nvPicPr>
            <p:cNvPr id="14" name="Picture 5" descr="Unbenannt-2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309256" y="1608568"/>
              <a:ext cx="4962755" cy="30348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5" name="组合 23"/>
            <p:cNvGrpSpPr>
              <a:grpSpLocks/>
            </p:cNvGrpSpPr>
            <p:nvPr/>
          </p:nvGrpSpPr>
          <p:grpSpPr bwMode="auto">
            <a:xfrm>
              <a:off x="5174902" y="2423031"/>
              <a:ext cx="4060406" cy="1510433"/>
              <a:chOff x="2687043" y="3599889"/>
              <a:chExt cx="3613149" cy="1510433"/>
            </a:xfrm>
          </p:grpSpPr>
          <p:sp>
            <p:nvSpPr>
              <p:cNvPr id="16" name="Line 13"/>
              <p:cNvSpPr>
                <a:spLocks noChangeShapeType="1"/>
              </p:cNvSpPr>
              <p:nvPr/>
            </p:nvSpPr>
            <p:spPr bwMode="auto">
              <a:xfrm>
                <a:off x="3820517" y="3599889"/>
                <a:ext cx="2479675" cy="0"/>
              </a:xfrm>
              <a:prstGeom prst="line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/>
              <a:lstStyle/>
              <a:p>
                <a:endParaRPr lang="zh-CN" altLang="en-US" sz="24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cs typeface="Arial" pitchFamily="34" charset="0"/>
                  <a:sym typeface=".PhonepadTwo"/>
                </a:endParaRPr>
              </a:p>
            </p:txBody>
          </p:sp>
          <p:sp>
            <p:nvSpPr>
              <p:cNvPr id="17" name="Text Box 6"/>
              <p:cNvSpPr txBox="1">
                <a:spLocks noChangeArrowheads="1"/>
              </p:cNvSpPr>
              <p:nvPr/>
            </p:nvSpPr>
            <p:spPr bwMode="auto">
              <a:xfrm>
                <a:off x="2687043" y="3736272"/>
                <a:ext cx="1079500" cy="5473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/>
              <a:lstStyle/>
              <a:p>
                <a:r>
                  <a:rPr lang="zh-CN" altLang="en-US" sz="2400" dirty="0" smtClean="0">
                    <a:solidFill>
                      <a:srgbClr val="FFFFFF"/>
                    </a:solidFill>
                    <a:latin typeface="微软雅黑" pitchFamily="34" charset="-122"/>
                    <a:ea typeface="微软雅黑" pitchFamily="34" charset="-122"/>
                    <a:cs typeface="Arial" pitchFamily="34" charset="0"/>
                    <a:sym typeface=".PhonepadTwo"/>
                  </a:rPr>
                  <a:t>视频内容</a:t>
                </a:r>
                <a:r>
                  <a:rPr lang="zh-CN" altLang="en-US" sz="2400" dirty="0">
                    <a:solidFill>
                      <a:srgbClr val="FFFFFF"/>
                    </a:solidFill>
                    <a:latin typeface="微软雅黑" pitchFamily="34" charset="-122"/>
                    <a:ea typeface="微软雅黑" pitchFamily="34" charset="-122"/>
                    <a:cs typeface="Arial" pitchFamily="34" charset="0"/>
                    <a:sym typeface=".PhonepadTwo"/>
                  </a:rPr>
                  <a:t>：</a:t>
                </a:r>
                <a:endParaRPr lang="en-US" altLang="zh-CN" sz="24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cs typeface="Arial" pitchFamily="34" charset="0"/>
                  <a:sym typeface=".PhonepadTwo"/>
                </a:endParaRPr>
              </a:p>
            </p:txBody>
          </p:sp>
          <p:sp>
            <p:nvSpPr>
              <p:cNvPr id="18" name="Text Box 6"/>
              <p:cNvSpPr txBox="1">
                <a:spLocks noChangeArrowheads="1"/>
              </p:cNvSpPr>
              <p:nvPr/>
            </p:nvSpPr>
            <p:spPr bwMode="auto">
              <a:xfrm>
                <a:off x="4124801" y="3724793"/>
                <a:ext cx="2041524" cy="5166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/>
              <a:lstStyle/>
              <a:p>
                <a:r>
                  <a:rPr lang="zh-CN" altLang="en-US" sz="2400" dirty="0" smtClean="0">
                    <a:solidFill>
                      <a:srgbClr val="FFFFFF"/>
                    </a:solidFill>
                    <a:latin typeface="微软雅黑" pitchFamily="34" charset="-122"/>
                    <a:ea typeface="微软雅黑" pitchFamily="34" charset="-122"/>
                    <a:cs typeface="Arial" pitchFamily="34" charset="0"/>
                    <a:sym typeface=".PhonepadTwo"/>
                  </a:rPr>
                  <a:t>生活中的门铃</a:t>
                </a:r>
                <a:endParaRPr lang="en-US" altLang="zh-CN" sz="24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cs typeface="Arial" pitchFamily="34" charset="0"/>
                  <a:sym typeface=".PhonepadTwo"/>
                </a:endParaRPr>
              </a:p>
            </p:txBody>
          </p:sp>
          <p:sp>
            <p:nvSpPr>
              <p:cNvPr id="20" name="Line 13"/>
              <p:cNvSpPr>
                <a:spLocks noChangeShapeType="1"/>
              </p:cNvSpPr>
              <p:nvPr/>
            </p:nvSpPr>
            <p:spPr bwMode="auto">
              <a:xfrm>
                <a:off x="3813051" y="4293096"/>
                <a:ext cx="2479675" cy="0"/>
              </a:xfrm>
              <a:prstGeom prst="line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/>
              <a:lstStyle/>
              <a:p>
                <a:endParaRPr lang="zh-CN" altLang="en-US" sz="24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cs typeface="Arial" pitchFamily="34" charset="0"/>
                  <a:sym typeface=".PhonepadTwo"/>
                </a:endParaRPr>
              </a:p>
            </p:txBody>
          </p:sp>
          <p:sp>
            <p:nvSpPr>
              <p:cNvPr id="24" name="Text Box 6"/>
              <p:cNvSpPr txBox="1">
                <a:spLocks noChangeArrowheads="1"/>
              </p:cNvSpPr>
              <p:nvPr/>
            </p:nvSpPr>
            <p:spPr bwMode="auto">
              <a:xfrm>
                <a:off x="2714100" y="4562997"/>
                <a:ext cx="1079500" cy="5473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/>
              <a:lstStyle/>
              <a:p>
                <a:r>
                  <a:rPr lang="zh-CN" altLang="en-US" sz="2400" dirty="0">
                    <a:solidFill>
                      <a:srgbClr val="FFFFFF"/>
                    </a:solidFill>
                    <a:latin typeface="微软雅黑" pitchFamily="34" charset="-122"/>
                    <a:ea typeface="微软雅黑" pitchFamily="34" charset="-122"/>
                    <a:cs typeface="Arial" pitchFamily="34" charset="0"/>
                    <a:sym typeface=".PhonepadTwo"/>
                  </a:rPr>
                  <a:t>视频时长：</a:t>
                </a:r>
                <a:endParaRPr lang="en-US" altLang="zh-CN" sz="24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cs typeface="Arial" pitchFamily="34" charset="0"/>
                  <a:sym typeface=".PhonepadTwo"/>
                </a:endParaRPr>
              </a:p>
            </p:txBody>
          </p:sp>
          <p:sp>
            <p:nvSpPr>
              <p:cNvPr id="25" name="Text Box 6"/>
              <p:cNvSpPr txBox="1">
                <a:spLocks noChangeArrowheads="1"/>
              </p:cNvSpPr>
              <p:nvPr/>
            </p:nvSpPr>
            <p:spPr bwMode="auto">
              <a:xfrm>
                <a:off x="4186135" y="4562997"/>
                <a:ext cx="2041524" cy="5166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/>
              <a:lstStyle/>
              <a:p>
                <a:r>
                  <a:rPr lang="zh-CN" altLang="en-US" sz="2400" dirty="0" smtClean="0">
                    <a:solidFill>
                      <a:srgbClr val="FFFFFF"/>
                    </a:solidFill>
                    <a:latin typeface="微软雅黑" pitchFamily="34" charset="-122"/>
                    <a:ea typeface="微软雅黑" pitchFamily="34" charset="-122"/>
                    <a:cs typeface="Arial" pitchFamily="34" charset="0"/>
                    <a:sym typeface=".PhonepadTwo"/>
                  </a:rPr>
                  <a:t>半分钟</a:t>
                </a:r>
                <a:endParaRPr lang="en-US" altLang="zh-CN" sz="24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cs typeface="Arial" pitchFamily="34" charset="0"/>
                  <a:sym typeface=".PhonepadTwo"/>
                </a:endParaRPr>
              </a:p>
            </p:txBody>
          </p:sp>
        </p:grpSp>
      </p:grpSp>
      <p:pic>
        <p:nvPicPr>
          <p:cNvPr id="29" name="门铃情境导入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862310" y="975172"/>
            <a:ext cx="6736665" cy="4143404"/>
          </a:xfrm>
          <a:prstGeom prst="rect">
            <a:avLst/>
          </a:prstGeom>
          <a:ln w="82550" cap="sq" cmpd="dbl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22" name="组合 2"/>
          <p:cNvGrpSpPr>
            <a:grpSpLocks/>
          </p:cNvGrpSpPr>
          <p:nvPr/>
        </p:nvGrpSpPr>
        <p:grpSpPr bwMode="auto">
          <a:xfrm>
            <a:off x="343534" y="1365823"/>
            <a:ext cx="3224023" cy="2277217"/>
            <a:chOff x="328061" y="1623370"/>
            <a:chExt cx="5306136" cy="3267075"/>
          </a:xfrm>
        </p:grpSpPr>
        <p:pic>
          <p:nvPicPr>
            <p:cNvPr id="23" name="Picture 2" descr="http://www.baotounews.com.cn/epaper/btrb/res/1/20101230/28461293676196292.jpg"/>
            <p:cNvPicPr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061" y="1623370"/>
              <a:ext cx="5238750" cy="3267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TextBox 1"/>
            <p:cNvSpPr txBox="1">
              <a:spLocks noChangeArrowheads="1"/>
            </p:cNvSpPr>
            <p:nvPr/>
          </p:nvSpPr>
          <p:spPr bwMode="auto">
            <a:xfrm>
              <a:off x="2342104" y="2841026"/>
              <a:ext cx="3292093" cy="13688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2800" dirty="0" smtClean="0">
                  <a:solidFill>
                    <a:srgbClr val="E67819"/>
                  </a:solidFill>
                  <a:latin typeface="微软雅黑" pitchFamily="34" charset="-122"/>
                  <a:ea typeface="微软雅黑" pitchFamily="34" charset="-122"/>
                </a:rPr>
                <a:t>情 景</a:t>
              </a:r>
              <a:endParaRPr lang="en-US" altLang="zh-CN" sz="2800" dirty="0" smtClean="0">
                <a:solidFill>
                  <a:srgbClr val="E67819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eaLnBrk="1" hangingPunct="1"/>
              <a:r>
                <a:rPr lang="zh-CN" altLang="en-US" sz="2800" dirty="0" smtClean="0">
                  <a:solidFill>
                    <a:srgbClr val="E67819"/>
                  </a:solidFill>
                  <a:latin typeface="微软雅黑" pitchFamily="34" charset="-122"/>
                  <a:ea typeface="微软雅黑" pitchFamily="34" charset="-122"/>
                </a:rPr>
                <a:t>导 入</a:t>
              </a:r>
              <a:endParaRPr lang="zh-CN" altLang="en-US" sz="2800" dirty="0">
                <a:solidFill>
                  <a:srgbClr val="E67819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772596" y="5857892"/>
            <a:ext cx="6862100" cy="502333"/>
            <a:chOff x="3169423" y="5857892"/>
            <a:chExt cx="6862100" cy="502333"/>
          </a:xfrm>
        </p:grpSpPr>
        <p:sp>
          <p:nvSpPr>
            <p:cNvPr id="33" name="矩形 32"/>
            <p:cNvSpPr/>
            <p:nvPr/>
          </p:nvSpPr>
          <p:spPr>
            <a:xfrm>
              <a:off x="4098117" y="6000768"/>
              <a:ext cx="5933406" cy="3594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70000"/>
                </a:lnSpc>
                <a:spcBef>
                  <a:spcPct val="50000"/>
                </a:spcBef>
              </a:pPr>
              <a:r>
                <a:rPr lang="zh-CN" altLang="en-US" sz="2400" b="1" dirty="0" smtClean="0">
                  <a:solidFill>
                    <a:srgbClr val="003366"/>
                  </a:solidFill>
                  <a:latin typeface="+mn-ea"/>
                  <a:ea typeface="+mn-ea"/>
                  <a:sym typeface=".PhonepadTwo"/>
                </a:rPr>
                <a:t>激起学生兴趣</a:t>
              </a:r>
              <a:r>
                <a:rPr lang="en-US" altLang="zh-CN" sz="2400" b="1" dirty="0">
                  <a:solidFill>
                    <a:srgbClr val="003366"/>
                  </a:solidFill>
                  <a:latin typeface="+mn-ea"/>
                  <a:ea typeface="+mn-ea"/>
                  <a:sym typeface=".PhonepadTwo"/>
                </a:rPr>
                <a:t> </a:t>
              </a:r>
              <a:r>
                <a:rPr lang="en-US" altLang="zh-CN" sz="2400" b="1" dirty="0" smtClean="0">
                  <a:solidFill>
                    <a:srgbClr val="003366"/>
                  </a:solidFill>
                  <a:latin typeface="+mn-ea"/>
                  <a:ea typeface="+mn-ea"/>
                  <a:sym typeface=".PhonepadTwo"/>
                </a:rPr>
                <a:t>  </a:t>
              </a:r>
              <a:r>
                <a:rPr lang="zh-CN" altLang="en-US" sz="2400" b="1" dirty="0" smtClean="0">
                  <a:solidFill>
                    <a:srgbClr val="003366"/>
                  </a:solidFill>
                  <a:latin typeface="+mn-ea"/>
                  <a:ea typeface="+mn-ea"/>
                  <a:sym typeface=".PhonepadTwo"/>
                </a:rPr>
                <a:t>引入学习任务</a:t>
              </a:r>
              <a:endParaRPr lang="zh-CN" altLang="en-US" sz="2400" b="1" dirty="0">
                <a:solidFill>
                  <a:srgbClr val="003366"/>
                </a:solidFill>
                <a:latin typeface="+mn-ea"/>
                <a:ea typeface="+mn-ea"/>
                <a:sym typeface=".PhonepadTwo"/>
              </a:endParaRPr>
            </a:p>
          </p:txBody>
        </p:sp>
        <p:sp>
          <p:nvSpPr>
            <p:cNvPr id="27" name="圆角矩形 26"/>
            <p:cNvSpPr/>
            <p:nvPr/>
          </p:nvSpPr>
          <p:spPr>
            <a:xfrm>
              <a:off x="3169423" y="5857892"/>
              <a:ext cx="1440160" cy="465814"/>
            </a:xfrm>
            <a:prstGeom prst="roundRect">
              <a:avLst>
                <a:gd name="adj" fmla="val 4305"/>
              </a:avLst>
            </a:prstGeom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91429" tIns="45714" rIns="91429" bIns="45714" rtlCol="0" anchor="ctr"/>
            <a:lstStyle/>
            <a:p>
              <a:pPr algn="ctr"/>
              <a:r>
                <a:rPr lang="zh-CN" altLang="en-US" sz="2200" b="1" dirty="0" smtClean="0">
                  <a:solidFill>
                    <a:srgbClr val="1C1C1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设计意图</a:t>
              </a:r>
              <a:endParaRPr lang="zh-CN" altLang="en-US" sz="2200" b="1" dirty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400" tmFilter="0,0; .5, 1; 1, 1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20"/>
                            </p:stCondLst>
                            <p:childTnLst>
                              <p:par>
                                <p:cTn id="1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20"/>
                            </p:stCondLst>
                            <p:childTnLst>
                              <p:par>
                                <p:cTn id="1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2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20"/>
                            </p:stCondLst>
                            <p:childTnLst>
                              <p:par>
                                <p:cTn id="3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25588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3" dur="1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video>
              <p:cMediaNode vol="74242">
                <p:cTn id="4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video>
          </p:childTnLst>
        </p:cTn>
      </p:par>
    </p:tnLst>
    <p:bldLst>
      <p:bldP spid="77" grpId="0"/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/>
          <p:cNvGrpSpPr/>
          <p:nvPr/>
        </p:nvGrpSpPr>
        <p:grpSpPr>
          <a:xfrm>
            <a:off x="1620840" y="1571610"/>
            <a:ext cx="3725851" cy="4377565"/>
            <a:chOff x="1624041" y="1571611"/>
            <a:chExt cx="3977476" cy="4377565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624041" y="1571611"/>
              <a:ext cx="3977476" cy="36880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" name="矩形 15"/>
            <p:cNvSpPr/>
            <p:nvPr/>
          </p:nvSpPr>
          <p:spPr>
            <a:xfrm>
              <a:off x="1791901" y="5523739"/>
              <a:ext cx="3218762" cy="4254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70000"/>
                </a:lnSpc>
                <a:spcBef>
                  <a:spcPct val="50000"/>
                </a:spcBef>
              </a:pPr>
              <a:r>
                <a:rPr lang="zh-CN" altLang="en-US" sz="3000" b="1" dirty="0" smtClean="0">
                  <a:solidFill>
                    <a:srgbClr val="003366"/>
                  </a:solidFill>
                </a:rPr>
                <a:t>多谐振荡器电路</a:t>
              </a:r>
              <a:endParaRPr lang="zh-CN" altLang="en-US" sz="3000" b="1" dirty="0">
                <a:solidFill>
                  <a:srgbClr val="003366"/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669885" y="1771741"/>
            <a:ext cx="4071966" cy="4177437"/>
            <a:chOff x="6370324" y="1725652"/>
            <a:chExt cx="4857779" cy="4706553"/>
          </a:xfrm>
        </p:grpSpPr>
        <p:pic>
          <p:nvPicPr>
            <p:cNvPr id="2051" name="Picture 19" descr="QQ截图20150522081242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6370324" y="1725652"/>
              <a:ext cx="4857779" cy="3879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" name="矩形 16"/>
            <p:cNvSpPr/>
            <p:nvPr/>
          </p:nvSpPr>
          <p:spPr>
            <a:xfrm>
              <a:off x="6942416" y="5964080"/>
              <a:ext cx="3986052" cy="4681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70000"/>
                </a:lnSpc>
                <a:spcBef>
                  <a:spcPct val="50000"/>
                </a:spcBef>
              </a:pPr>
              <a:r>
                <a:rPr lang="zh-CN" altLang="en-US" sz="3000" b="1" dirty="0" smtClean="0">
                  <a:solidFill>
                    <a:srgbClr val="003366"/>
                  </a:solidFill>
                </a:rPr>
                <a:t>叮</a:t>
              </a:r>
              <a:r>
                <a:rPr lang="en-US" altLang="zh-CN" sz="3000" b="1" dirty="0" smtClean="0">
                  <a:solidFill>
                    <a:srgbClr val="003366"/>
                  </a:solidFill>
                </a:rPr>
                <a:t>——</a:t>
              </a:r>
              <a:r>
                <a:rPr lang="zh-CN" altLang="en-US" sz="3000" b="1" dirty="0" smtClean="0">
                  <a:solidFill>
                    <a:srgbClr val="003366"/>
                  </a:solidFill>
                </a:rPr>
                <a:t>咚门铃电路</a:t>
              </a:r>
              <a:endParaRPr lang="zh-CN" altLang="en-US" sz="3000" b="1" dirty="0">
                <a:solidFill>
                  <a:srgbClr val="003366"/>
                </a:solidFill>
              </a:endParaRPr>
            </a:p>
          </p:txBody>
        </p:sp>
      </p:grpSp>
      <p:sp>
        <p:nvSpPr>
          <p:cNvPr id="83" name="Freeform 6"/>
          <p:cNvSpPr>
            <a:spLocks/>
          </p:cNvSpPr>
          <p:nvPr/>
        </p:nvSpPr>
        <p:spPr bwMode="auto">
          <a:xfrm flipH="1">
            <a:off x="0" y="638175"/>
            <a:ext cx="266700" cy="6075363"/>
          </a:xfrm>
          <a:custGeom>
            <a:avLst/>
            <a:gdLst>
              <a:gd name="T0" fmla="*/ 114497 w 621232"/>
              <a:gd name="T1" fmla="*/ 0 h 2527151"/>
              <a:gd name="T2" fmla="*/ 0 w 621232"/>
              <a:gd name="T3" fmla="*/ 0 h 2527151"/>
              <a:gd name="T4" fmla="*/ 0 w 621232"/>
              <a:gd name="T5" fmla="*/ 14605394 h 2527151"/>
              <a:gd name="T6" fmla="*/ 114497 w 621232"/>
              <a:gd name="T7" fmla="*/ 14605394 h 2527151"/>
              <a:gd name="T8" fmla="*/ 114497 w 621232"/>
              <a:gd name="T9" fmla="*/ 0 h 2527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21232" h="2527151">
                <a:moveTo>
                  <a:pt x="621232" y="0"/>
                </a:moveTo>
                <a:lnTo>
                  <a:pt x="0" y="0"/>
                </a:lnTo>
                <a:lnTo>
                  <a:pt x="0" y="2527151"/>
                </a:lnTo>
                <a:lnTo>
                  <a:pt x="621232" y="2527151"/>
                </a:lnTo>
                <a:lnTo>
                  <a:pt x="621232" y="0"/>
                </a:lnTo>
                <a:close/>
              </a:path>
            </a:pathLst>
          </a:custGeom>
          <a:solidFill>
            <a:schemeClr val="tx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7" name="TextBox 76"/>
          <p:cNvSpPr txBox="1">
            <a:spLocks noChangeArrowheads="1"/>
          </p:cNvSpPr>
          <p:nvPr/>
        </p:nvSpPr>
        <p:spPr bwMode="auto">
          <a:xfrm>
            <a:off x="477838" y="158750"/>
            <a:ext cx="150714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2400" dirty="0">
                <a:solidFill>
                  <a:srgbClr val="333333"/>
                </a:solidFill>
                <a:latin typeface="微软雅黑" pitchFamily="34" charset="-122"/>
              </a:rPr>
              <a:t> </a:t>
            </a:r>
            <a:r>
              <a:rPr lang="zh-CN" altLang="en-US" sz="2400" dirty="0" smtClean="0">
                <a:solidFill>
                  <a:srgbClr val="333333"/>
                </a:solidFill>
                <a:latin typeface="微软雅黑" pitchFamily="34" charset="-122"/>
              </a:rPr>
              <a:t>任务决策</a:t>
            </a:r>
            <a:endParaRPr lang="zh-CN" altLang="en-US" sz="2400" dirty="0">
              <a:solidFill>
                <a:srgbClr val="333333"/>
              </a:solidFill>
              <a:latin typeface="微软雅黑" pitchFamily="34" charset="-122"/>
            </a:endParaRPr>
          </a:p>
        </p:txBody>
      </p:sp>
      <p:sp>
        <p:nvSpPr>
          <p:cNvPr id="39940" name="Freeform 6"/>
          <p:cNvSpPr>
            <a:spLocks/>
          </p:cNvSpPr>
          <p:nvPr/>
        </p:nvSpPr>
        <p:spPr bwMode="auto">
          <a:xfrm flipH="1">
            <a:off x="11930063" y="666750"/>
            <a:ext cx="266700" cy="6075363"/>
          </a:xfrm>
          <a:custGeom>
            <a:avLst/>
            <a:gdLst>
              <a:gd name="T0" fmla="*/ 114497 w 621232"/>
              <a:gd name="T1" fmla="*/ 0 h 2527151"/>
              <a:gd name="T2" fmla="*/ 0 w 621232"/>
              <a:gd name="T3" fmla="*/ 0 h 2527151"/>
              <a:gd name="T4" fmla="*/ 0 w 621232"/>
              <a:gd name="T5" fmla="*/ 14605394 h 2527151"/>
              <a:gd name="T6" fmla="*/ 114497 w 621232"/>
              <a:gd name="T7" fmla="*/ 14605394 h 2527151"/>
              <a:gd name="T8" fmla="*/ 114497 w 621232"/>
              <a:gd name="T9" fmla="*/ 0 h 2527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21232" h="2527151">
                <a:moveTo>
                  <a:pt x="621232" y="0"/>
                </a:moveTo>
                <a:lnTo>
                  <a:pt x="0" y="0"/>
                </a:lnTo>
                <a:lnTo>
                  <a:pt x="0" y="2527151"/>
                </a:lnTo>
                <a:lnTo>
                  <a:pt x="621232" y="2527151"/>
                </a:lnTo>
                <a:lnTo>
                  <a:pt x="621232" y="0"/>
                </a:lnTo>
                <a:close/>
              </a:path>
            </a:pathLst>
          </a:custGeom>
          <a:solidFill>
            <a:srgbClr val="003366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0" y="238125"/>
            <a:ext cx="409575" cy="333375"/>
          </a:xfrm>
          <a:prstGeom prst="rect">
            <a:avLst/>
          </a:prstGeom>
          <a:solidFill>
            <a:srgbClr val="FF9900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en-US">
              <a:solidFill>
                <a:srgbClr val="C4261D"/>
              </a:solidFill>
              <a:ea typeface="宋体" pitchFamily="2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" y="952502"/>
            <a:ext cx="2688409" cy="497682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69027" y="3277709"/>
            <a:ext cx="1847177" cy="43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 w="18415" cmpd="sng">
                  <a:noFill/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dist="38100" dir="5400000" algn="t" rotWithShape="0">
                    <a:sysClr val="window" lastClr="FFFFFF">
                      <a:alpha val="40000"/>
                    </a:sysClr>
                  </a:outerShdw>
                </a:effectLst>
                <a:uLnTx/>
                <a:uFillTx/>
                <a:latin typeface="Agency FB" pitchFamily="34" charset="0"/>
                <a:ea typeface="微软雅黑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dirty="0" smtClean="0">
                <a:solidFill>
                  <a:srgbClr val="EAEAEA"/>
                </a:solidFill>
                <a:effectLst/>
              </a:rPr>
              <a:t>旧知</a:t>
            </a:r>
            <a:endParaRPr kumimoji="0" lang="zh-CN" altLang="en-US" sz="2800" b="1" i="0" u="none" strike="noStrike" kern="0" cap="none" spc="0" normalizeH="0" baseline="0" noProof="0" dirty="0">
              <a:solidFill>
                <a:srgbClr val="EAEAEA"/>
              </a:solidFill>
              <a:effectLst/>
              <a:uLnTx/>
              <a:uFillTx/>
              <a:latin typeface="Agency FB" pitchFamily="34" charset="0"/>
              <a:ea typeface="微软雅黑" pitchFamily="3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9241654" y="952502"/>
            <a:ext cx="2688409" cy="497682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170347" y="3277709"/>
            <a:ext cx="1847177" cy="43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 w="18415" cmpd="sng">
                  <a:noFill/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dist="38100" dir="5400000" algn="t" rotWithShape="0">
                    <a:sysClr val="window" lastClr="FFFFFF">
                      <a:alpha val="40000"/>
                    </a:sysClr>
                  </a:outerShdw>
                </a:effectLst>
                <a:uLnTx/>
                <a:uFillTx/>
                <a:latin typeface="Agency FB" pitchFamily="34" charset="0"/>
                <a:ea typeface="微软雅黑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dirty="0" smtClean="0">
                <a:solidFill>
                  <a:srgbClr val="EAEAEA"/>
                </a:solidFill>
                <a:effectLst/>
              </a:rPr>
              <a:t>新知</a:t>
            </a:r>
            <a:endParaRPr kumimoji="0" lang="zh-CN" altLang="en-US" sz="2800" b="1" i="0" u="none" strike="noStrike" kern="0" cap="none" spc="0" normalizeH="0" baseline="0" noProof="0" dirty="0">
              <a:solidFill>
                <a:srgbClr val="EAEAEA"/>
              </a:solidFill>
              <a:effectLst/>
              <a:uLnTx/>
              <a:uFillTx/>
              <a:latin typeface="Agency FB" pitchFamily="34" charset="0"/>
              <a:ea typeface="微软雅黑" pitchFamily="34" charset="-122"/>
            </a:endParaRPr>
          </a:p>
        </p:txBody>
      </p:sp>
      <p:cxnSp>
        <p:nvCxnSpPr>
          <p:cNvPr id="15" name="直接连接符 14"/>
          <p:cNvCxnSpPr/>
          <p:nvPr/>
        </p:nvCxnSpPr>
        <p:spPr bwMode="auto">
          <a:xfrm rot="5400000">
            <a:off x="3215582" y="3548073"/>
            <a:ext cx="5191146" cy="1588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4D4D4D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椭圆 17"/>
          <p:cNvSpPr/>
          <p:nvPr/>
        </p:nvSpPr>
        <p:spPr bwMode="auto">
          <a:xfrm>
            <a:off x="5234321" y="2071678"/>
            <a:ext cx="1111715" cy="1111715"/>
          </a:xfrm>
          <a:prstGeom prst="ellipse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zh-CN" altLang="en-US" sz="48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微软雅黑" pitchFamily="34" charset="-122"/>
              </a:rPr>
              <a:t>比</a:t>
            </a:r>
            <a:endParaRPr kumimoji="0" lang="zh-CN" altLang="en-US" sz="4800" b="1" i="0" u="none" strike="noStrike" cap="none" normalizeH="0" baseline="0" dirty="0" smtClean="0">
              <a:ln>
                <a:noFill/>
              </a:ln>
              <a:solidFill>
                <a:schemeClr val="bg2">
                  <a:lumMod val="20000"/>
                  <a:lumOff val="80000"/>
                </a:schemeClr>
              </a:solidFill>
              <a:effectLst/>
              <a:latin typeface="微软雅黑" pitchFamily="34" charset="-122"/>
            </a:endParaRPr>
          </a:p>
        </p:txBody>
      </p:sp>
      <p:sp>
        <p:nvSpPr>
          <p:cNvPr id="19" name="椭圆 18"/>
          <p:cNvSpPr/>
          <p:nvPr/>
        </p:nvSpPr>
        <p:spPr bwMode="auto">
          <a:xfrm>
            <a:off x="5234321" y="3714752"/>
            <a:ext cx="1111715" cy="1111715"/>
          </a:xfrm>
          <a:prstGeom prst="ellipse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zh-CN" altLang="en-US" sz="4800" dirty="0">
                <a:solidFill>
                  <a:schemeClr val="bg2">
                    <a:lumMod val="20000"/>
                    <a:lumOff val="80000"/>
                  </a:schemeClr>
                </a:solidFill>
                <a:latin typeface="微软雅黑" pitchFamily="34" charset="-122"/>
              </a:rPr>
              <a:t>较</a:t>
            </a:r>
            <a:endParaRPr kumimoji="0" lang="zh-CN" altLang="en-US" sz="4800" b="0" i="0" u="none" strike="noStrike" cap="none" normalizeH="0" baseline="0" dirty="0" smtClean="0">
              <a:ln>
                <a:noFill/>
              </a:ln>
              <a:solidFill>
                <a:schemeClr val="bg2">
                  <a:lumMod val="20000"/>
                  <a:lumOff val="80000"/>
                </a:schemeClr>
              </a:solidFill>
              <a:effectLst/>
              <a:latin typeface="微软雅黑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530411" y="1916895"/>
            <a:ext cx="1407077" cy="3179307"/>
            <a:chOff x="6530411" y="1916895"/>
            <a:chExt cx="1407077" cy="3179307"/>
          </a:xfrm>
        </p:grpSpPr>
        <p:sp>
          <p:nvSpPr>
            <p:cNvPr id="2" name="矩形 1"/>
            <p:cNvSpPr/>
            <p:nvPr/>
          </p:nvSpPr>
          <p:spPr bwMode="auto">
            <a:xfrm>
              <a:off x="6625842" y="4204470"/>
              <a:ext cx="1311646" cy="891732"/>
            </a:xfrm>
            <a:prstGeom prst="rect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endParaRPr>
            </a:p>
          </p:txBody>
        </p:sp>
        <p:sp>
          <p:nvSpPr>
            <p:cNvPr id="20" name="矩形 19"/>
            <p:cNvSpPr/>
            <p:nvPr/>
          </p:nvSpPr>
          <p:spPr bwMode="auto">
            <a:xfrm>
              <a:off x="6768188" y="1916895"/>
              <a:ext cx="1018471" cy="1025349"/>
            </a:xfrm>
            <a:prstGeom prst="rect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endParaRPr>
            </a:p>
          </p:txBody>
        </p:sp>
        <p:sp>
          <p:nvSpPr>
            <p:cNvPr id="23" name="矩形 22"/>
            <p:cNvSpPr/>
            <p:nvPr/>
          </p:nvSpPr>
          <p:spPr bwMode="auto">
            <a:xfrm>
              <a:off x="6530411" y="3379196"/>
              <a:ext cx="1018471" cy="697849"/>
            </a:xfrm>
            <a:prstGeom prst="rect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98855 3.7037E-7 L -3.22921E-6 3.7037E-7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400" tmFilter="0,0; .5, 1; 1, 1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20"/>
                            </p:stCondLst>
                            <p:childTnLst>
                              <p:par>
                                <p:cTn id="2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820"/>
                            </p:stCondLst>
                            <p:childTnLst>
                              <p:par>
                                <p:cTn id="39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820"/>
                            </p:stCondLst>
                            <p:childTnLst>
                              <p:par>
                                <p:cTn id="60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animBg="1"/>
      <p:bldP spid="83" grpId="1" animBg="1"/>
      <p:bldP spid="77" grpId="0"/>
      <p:bldP spid="4" grpId="0" animBg="1"/>
      <p:bldP spid="18" grpId="0" animBg="1"/>
      <p:bldP spid="1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1"/>
          <p:cNvGrpSpPr>
            <a:grpSpLocks noChangeAspect="1"/>
          </p:cNvGrpSpPr>
          <p:nvPr/>
        </p:nvGrpSpPr>
        <p:grpSpPr bwMode="auto">
          <a:xfrm>
            <a:off x="4001746" y="1670346"/>
            <a:ext cx="4626261" cy="3173408"/>
            <a:chOff x="0" y="0"/>
            <a:chExt cx="3969" cy="2722"/>
          </a:xfrm>
        </p:grpSpPr>
        <p:pic>
          <p:nvPicPr>
            <p:cNvPr id="63" name="Picture 62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" y="2"/>
              <a:ext cx="3967" cy="2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4" name="Picture 63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0" y="0"/>
              <a:ext cx="3968" cy="27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3" name="Freeform 6"/>
          <p:cNvSpPr>
            <a:spLocks/>
          </p:cNvSpPr>
          <p:nvPr/>
        </p:nvSpPr>
        <p:spPr bwMode="auto">
          <a:xfrm flipH="1">
            <a:off x="0" y="638175"/>
            <a:ext cx="266700" cy="6075363"/>
          </a:xfrm>
          <a:custGeom>
            <a:avLst/>
            <a:gdLst>
              <a:gd name="T0" fmla="*/ 114497 w 621232"/>
              <a:gd name="T1" fmla="*/ 0 h 2527151"/>
              <a:gd name="T2" fmla="*/ 0 w 621232"/>
              <a:gd name="T3" fmla="*/ 0 h 2527151"/>
              <a:gd name="T4" fmla="*/ 0 w 621232"/>
              <a:gd name="T5" fmla="*/ 14605394 h 2527151"/>
              <a:gd name="T6" fmla="*/ 114497 w 621232"/>
              <a:gd name="T7" fmla="*/ 14605394 h 2527151"/>
              <a:gd name="T8" fmla="*/ 114497 w 621232"/>
              <a:gd name="T9" fmla="*/ 0 h 2527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21232" h="2527151">
                <a:moveTo>
                  <a:pt x="621232" y="0"/>
                </a:moveTo>
                <a:lnTo>
                  <a:pt x="0" y="0"/>
                </a:lnTo>
                <a:lnTo>
                  <a:pt x="0" y="2527151"/>
                </a:lnTo>
                <a:lnTo>
                  <a:pt x="621232" y="2527151"/>
                </a:lnTo>
                <a:lnTo>
                  <a:pt x="621232" y="0"/>
                </a:lnTo>
                <a:close/>
              </a:path>
            </a:pathLst>
          </a:custGeom>
          <a:solidFill>
            <a:schemeClr val="tx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7" name="TextBox 76"/>
          <p:cNvSpPr txBox="1">
            <a:spLocks noChangeArrowheads="1"/>
          </p:cNvSpPr>
          <p:nvPr/>
        </p:nvSpPr>
        <p:spPr bwMode="auto">
          <a:xfrm>
            <a:off x="477838" y="158750"/>
            <a:ext cx="150714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2400" dirty="0">
                <a:solidFill>
                  <a:srgbClr val="333333"/>
                </a:solidFill>
                <a:latin typeface="微软雅黑" pitchFamily="34" charset="-122"/>
              </a:rPr>
              <a:t> </a:t>
            </a:r>
            <a:r>
              <a:rPr lang="zh-CN" altLang="en-US" sz="2400" dirty="0" smtClean="0">
                <a:solidFill>
                  <a:srgbClr val="333333"/>
                </a:solidFill>
                <a:latin typeface="微软雅黑" pitchFamily="34" charset="-122"/>
              </a:rPr>
              <a:t>任务决策</a:t>
            </a:r>
            <a:endParaRPr lang="zh-CN" altLang="en-US" sz="2400" dirty="0">
              <a:solidFill>
                <a:srgbClr val="333333"/>
              </a:solidFill>
              <a:latin typeface="微软雅黑" pitchFamily="34" charset="-122"/>
            </a:endParaRPr>
          </a:p>
        </p:txBody>
      </p:sp>
      <p:sp>
        <p:nvSpPr>
          <p:cNvPr id="39940" name="Freeform 6"/>
          <p:cNvSpPr>
            <a:spLocks/>
          </p:cNvSpPr>
          <p:nvPr/>
        </p:nvSpPr>
        <p:spPr bwMode="auto">
          <a:xfrm flipH="1">
            <a:off x="11930063" y="666750"/>
            <a:ext cx="266700" cy="6075363"/>
          </a:xfrm>
          <a:custGeom>
            <a:avLst/>
            <a:gdLst>
              <a:gd name="T0" fmla="*/ 114497 w 621232"/>
              <a:gd name="T1" fmla="*/ 0 h 2527151"/>
              <a:gd name="T2" fmla="*/ 0 w 621232"/>
              <a:gd name="T3" fmla="*/ 0 h 2527151"/>
              <a:gd name="T4" fmla="*/ 0 w 621232"/>
              <a:gd name="T5" fmla="*/ 14605394 h 2527151"/>
              <a:gd name="T6" fmla="*/ 114497 w 621232"/>
              <a:gd name="T7" fmla="*/ 14605394 h 2527151"/>
              <a:gd name="T8" fmla="*/ 114497 w 621232"/>
              <a:gd name="T9" fmla="*/ 0 h 2527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21232" h="2527151">
                <a:moveTo>
                  <a:pt x="621232" y="0"/>
                </a:moveTo>
                <a:lnTo>
                  <a:pt x="0" y="0"/>
                </a:lnTo>
                <a:lnTo>
                  <a:pt x="0" y="2527151"/>
                </a:lnTo>
                <a:lnTo>
                  <a:pt x="621232" y="2527151"/>
                </a:lnTo>
                <a:lnTo>
                  <a:pt x="621232" y="0"/>
                </a:lnTo>
                <a:close/>
              </a:path>
            </a:pathLst>
          </a:custGeom>
          <a:solidFill>
            <a:srgbClr val="003366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0" y="238125"/>
            <a:ext cx="409575" cy="333375"/>
          </a:xfrm>
          <a:prstGeom prst="rect">
            <a:avLst/>
          </a:prstGeom>
          <a:solidFill>
            <a:srgbClr val="FF9900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en-US">
              <a:solidFill>
                <a:srgbClr val="C4261D"/>
              </a:solidFill>
              <a:ea typeface="宋体" pitchFamily="2" charset="-122"/>
            </a:endParaRPr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7"/>
          <a:stretch>
            <a:fillRect/>
          </a:stretch>
        </p:blipFill>
        <p:spPr bwMode="auto">
          <a:xfrm>
            <a:off x="3332154" y="1531047"/>
            <a:ext cx="6408738" cy="4282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57"/>
          <p:cNvPicPr>
            <a:picLocks noChangeAspect="1" noChangeArrowheads="1"/>
          </p:cNvPicPr>
          <p:nvPr/>
        </p:nvPicPr>
        <p:blipFill>
          <a:blip r:embed="rId8"/>
          <a:stretch>
            <a:fillRect/>
          </a:stretch>
        </p:blipFill>
        <p:spPr bwMode="auto">
          <a:xfrm>
            <a:off x="5391800" y="2527602"/>
            <a:ext cx="2563142" cy="188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60"/>
          <p:cNvPicPr>
            <a:picLocks noChangeAspect="1" noChangeArrowheads="1"/>
          </p:cNvPicPr>
          <p:nvPr/>
        </p:nvPicPr>
        <p:blipFill>
          <a:blip r:embed="rId9"/>
          <a:stretch>
            <a:fillRect/>
          </a:stretch>
        </p:blipFill>
        <p:spPr bwMode="auto">
          <a:xfrm>
            <a:off x="5406644" y="2527602"/>
            <a:ext cx="2548298" cy="1864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68"/>
          <p:cNvPicPr>
            <a:picLocks noChangeAspect="1" noChangeArrowheads="1"/>
          </p:cNvPicPr>
          <p:nvPr/>
        </p:nvPicPr>
        <p:blipFill>
          <a:blip r:embed="rId10" cstate="print"/>
          <a:stretch>
            <a:fillRect/>
          </a:stretch>
        </p:blipFill>
        <p:spPr bwMode="auto">
          <a:xfrm>
            <a:off x="7954942" y="1812119"/>
            <a:ext cx="2143967" cy="28586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8" name="VID20151008152122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11" cstate="print"/>
          <a:stretch>
            <a:fillRect/>
          </a:stretch>
        </p:blipFill>
        <p:spPr>
          <a:xfrm>
            <a:off x="4066797" y="2027536"/>
            <a:ext cx="3543689" cy="23574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5" name="Picture 42"/>
          <p:cNvPicPr>
            <a:picLocks noChangeAspect="1" noChangeArrowheads="1"/>
          </p:cNvPicPr>
          <p:nvPr/>
        </p:nvPicPr>
        <p:blipFill>
          <a:blip r:embed="rId8"/>
          <a:stretch>
            <a:fillRect/>
          </a:stretch>
        </p:blipFill>
        <p:spPr bwMode="auto">
          <a:xfrm>
            <a:off x="2744346" y="1850330"/>
            <a:ext cx="3426040" cy="2514735"/>
          </a:xfrm>
          <a:prstGeom prst="rect">
            <a:avLst/>
          </a:prstGeom>
          <a:noFill/>
          <a:ln w="9525">
            <a:solidFill>
              <a:srgbClr val="0066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6" name="Picture 43"/>
          <p:cNvPicPr>
            <a:picLocks noChangeAspect="1" noChangeArrowheads="1"/>
          </p:cNvPicPr>
          <p:nvPr/>
        </p:nvPicPr>
        <p:blipFill>
          <a:blip r:embed="rId9"/>
          <a:stretch>
            <a:fillRect/>
          </a:stretch>
        </p:blipFill>
        <p:spPr bwMode="auto">
          <a:xfrm>
            <a:off x="2832878" y="2708950"/>
            <a:ext cx="3337508" cy="2333485"/>
          </a:xfrm>
          <a:prstGeom prst="rect">
            <a:avLst/>
          </a:prstGeom>
          <a:noFill/>
          <a:ln w="9525">
            <a:solidFill>
              <a:srgbClr val="0066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7" name="Picture 44"/>
          <p:cNvPicPr>
            <a:picLocks noChangeAspect="1" noChangeArrowheads="1"/>
          </p:cNvPicPr>
          <p:nvPr/>
        </p:nvPicPr>
        <p:blipFill>
          <a:blip r:embed="rId12" cstate="print"/>
          <a:stretch>
            <a:fillRect/>
          </a:stretch>
        </p:blipFill>
        <p:spPr bwMode="auto">
          <a:xfrm>
            <a:off x="7423101" y="2013952"/>
            <a:ext cx="3211595" cy="2361467"/>
          </a:xfrm>
          <a:prstGeom prst="rect">
            <a:avLst/>
          </a:prstGeom>
          <a:noFill/>
          <a:ln w="12700">
            <a:solidFill>
              <a:srgbClr val="0066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8" name="Picture 45"/>
          <p:cNvPicPr>
            <a:picLocks noChangeAspect="1" noChangeArrowheads="1"/>
          </p:cNvPicPr>
          <p:nvPr/>
        </p:nvPicPr>
        <p:blipFill>
          <a:blip r:embed="rId13"/>
          <a:stretch>
            <a:fillRect/>
          </a:stretch>
        </p:blipFill>
        <p:spPr bwMode="auto">
          <a:xfrm>
            <a:off x="7423101" y="2736174"/>
            <a:ext cx="3211595" cy="2361467"/>
          </a:xfrm>
          <a:prstGeom prst="rect">
            <a:avLst/>
          </a:prstGeom>
          <a:noFill/>
          <a:ln w="12700">
            <a:solidFill>
              <a:srgbClr val="0066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9" name="右箭头 27"/>
          <p:cNvSpPr>
            <a:spLocks noChangeArrowheads="1"/>
          </p:cNvSpPr>
          <p:nvPr/>
        </p:nvSpPr>
        <p:spPr bwMode="auto">
          <a:xfrm>
            <a:off x="6242391" y="3302454"/>
            <a:ext cx="1119318" cy="621056"/>
          </a:xfrm>
          <a:prstGeom prst="rightArrow">
            <a:avLst>
              <a:gd name="adj1" fmla="val 50000"/>
              <a:gd name="adj2" fmla="val 71813"/>
            </a:avLst>
          </a:prstGeom>
          <a:noFill/>
          <a:ln w="57150">
            <a:solidFill>
              <a:srgbClr val="FD9900"/>
            </a:solidFill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90170" tIns="46990" rIns="90170" bIns="46990" anchor="ctr"/>
          <a:lstStyle/>
          <a:p>
            <a:pPr algn="ctr"/>
            <a:endParaRPr lang="zh-CN" altLang="en-US">
              <a:solidFill>
                <a:srgbClr val="FFFF00"/>
              </a:solidFill>
            </a:endParaRPr>
          </a:p>
        </p:txBody>
      </p:sp>
      <p:sp>
        <p:nvSpPr>
          <p:cNvPr id="70" name="Text Box 47"/>
          <p:cNvSpPr txBox="1">
            <a:spLocks noChangeArrowheads="1"/>
          </p:cNvSpPr>
          <p:nvPr/>
        </p:nvSpPr>
        <p:spPr bwMode="auto">
          <a:xfrm>
            <a:off x="1994096" y="1625167"/>
            <a:ext cx="431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正</a:t>
            </a:r>
          </a:p>
          <a:p>
            <a:r>
              <a:rPr lang="zh-CN" altLang="en-US" sz="24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面</a:t>
            </a:r>
          </a:p>
        </p:txBody>
      </p:sp>
      <p:sp>
        <p:nvSpPr>
          <p:cNvPr id="71" name="Text Box 48"/>
          <p:cNvSpPr txBox="1">
            <a:spLocks noChangeArrowheads="1"/>
          </p:cNvSpPr>
          <p:nvPr/>
        </p:nvSpPr>
        <p:spPr bwMode="auto">
          <a:xfrm>
            <a:off x="2022416" y="4125497"/>
            <a:ext cx="431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反</a:t>
            </a:r>
          </a:p>
          <a:p>
            <a:r>
              <a:rPr lang="zh-CN" altLang="en-US" sz="24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面</a:t>
            </a:r>
          </a:p>
        </p:txBody>
      </p:sp>
      <p:sp>
        <p:nvSpPr>
          <p:cNvPr id="72" name="Text Box 51"/>
          <p:cNvSpPr txBox="1">
            <a:spLocks noChangeArrowheads="1"/>
          </p:cNvSpPr>
          <p:nvPr/>
        </p:nvSpPr>
        <p:spPr bwMode="auto">
          <a:xfrm>
            <a:off x="5119802" y="809701"/>
            <a:ext cx="352901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3600" b="1" dirty="0" smtClean="0">
                <a:ln w="10541" cmpd="sng">
                  <a:noFill/>
                  <a:prstDash val="solid"/>
                </a:ln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布线</a:t>
            </a:r>
            <a:r>
              <a:rPr lang="zh-CN" altLang="en-US" sz="3600" b="1" dirty="0">
                <a:ln w="10541" cmpd="sng">
                  <a:noFill/>
                  <a:prstDash val="solid"/>
                </a:ln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软件</a:t>
            </a:r>
          </a:p>
        </p:txBody>
      </p:sp>
      <p:sp>
        <p:nvSpPr>
          <p:cNvPr id="73" name="Text Box 58"/>
          <p:cNvSpPr txBox="1">
            <a:spLocks noChangeArrowheads="1"/>
          </p:cNvSpPr>
          <p:nvPr/>
        </p:nvSpPr>
        <p:spPr bwMode="auto">
          <a:xfrm>
            <a:off x="4730286" y="2527602"/>
            <a:ext cx="431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0069BA"/>
                </a:solidFill>
                <a:latin typeface="微软雅黑" pitchFamily="34" charset="-122"/>
                <a:ea typeface="微软雅黑" pitchFamily="34" charset="-122"/>
              </a:rPr>
              <a:t>正</a:t>
            </a:r>
          </a:p>
          <a:p>
            <a:r>
              <a:rPr lang="zh-CN" altLang="en-US" sz="2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0069BA"/>
                </a:solidFill>
                <a:latin typeface="微软雅黑" pitchFamily="34" charset="-122"/>
                <a:ea typeface="微软雅黑" pitchFamily="34" charset="-122"/>
              </a:rPr>
              <a:t>面</a:t>
            </a:r>
          </a:p>
        </p:txBody>
      </p:sp>
      <p:sp>
        <p:nvSpPr>
          <p:cNvPr id="74" name="Text Box 59"/>
          <p:cNvSpPr txBox="1">
            <a:spLocks noChangeArrowheads="1"/>
          </p:cNvSpPr>
          <p:nvPr/>
        </p:nvSpPr>
        <p:spPr bwMode="auto">
          <a:xfrm>
            <a:off x="4730286" y="3823010"/>
            <a:ext cx="431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0069BA"/>
                </a:solidFill>
                <a:latin typeface="微软雅黑" pitchFamily="34" charset="-122"/>
                <a:ea typeface="微软雅黑" pitchFamily="34" charset="-122"/>
              </a:rPr>
              <a:t>反</a:t>
            </a:r>
          </a:p>
          <a:p>
            <a:r>
              <a:rPr lang="zh-CN" altLang="en-US" sz="2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0069BA"/>
                </a:solidFill>
                <a:latin typeface="微软雅黑" pitchFamily="34" charset="-122"/>
                <a:ea typeface="微软雅黑" pitchFamily="34" charset="-122"/>
              </a:rPr>
              <a:t>面</a:t>
            </a:r>
          </a:p>
        </p:txBody>
      </p:sp>
      <p:sp>
        <p:nvSpPr>
          <p:cNvPr id="75" name="Text Box 64"/>
          <p:cNvSpPr txBox="1">
            <a:spLocks noChangeArrowheads="1"/>
          </p:cNvSpPr>
          <p:nvPr/>
        </p:nvSpPr>
        <p:spPr bwMode="auto">
          <a:xfrm>
            <a:off x="5614758" y="693022"/>
            <a:ext cx="2571768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2600" b="1" dirty="0" smtClean="0">
                <a:ln w="10541" cmpd="sng">
                  <a:noFill/>
                  <a:prstDash val="solid"/>
                </a:ln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    万能板</a:t>
            </a:r>
            <a:r>
              <a:rPr lang="en-US" altLang="zh-CN" sz="2600" b="1" dirty="0" smtClean="0">
                <a:ln w="10541" cmpd="sng">
                  <a:noFill/>
                  <a:prstDash val="solid"/>
                </a:ln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en-US" sz="2600" b="1" dirty="0" smtClean="0">
                <a:ln w="10541" cmpd="sng">
                  <a:noFill/>
                  <a:prstDash val="solid"/>
                </a:ln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0x</a:t>
            </a:r>
            <a:r>
              <a:rPr lang="en-US" altLang="zh-CN" sz="2600" b="1" dirty="0" smtClean="0">
                <a:ln w="10541" cmpd="sng">
                  <a:noFill/>
                  <a:prstDash val="solid"/>
                </a:ln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en-US" sz="2600" b="1" dirty="0" smtClean="0">
                <a:ln w="10541" cmpd="sng">
                  <a:noFill/>
                  <a:prstDash val="solid"/>
                </a:ln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0</a:t>
            </a:r>
            <a:r>
              <a:rPr lang="zh-CN" altLang="en-US" sz="2600" b="1" dirty="0">
                <a:ln w="10541" cmpd="sng">
                  <a:noFill/>
                  <a:prstDash val="solid"/>
                </a:ln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mm</a:t>
            </a:r>
          </a:p>
        </p:txBody>
      </p:sp>
      <p:grpSp>
        <p:nvGrpSpPr>
          <p:cNvPr id="3" name="组合 75"/>
          <p:cNvGrpSpPr/>
          <p:nvPr/>
        </p:nvGrpSpPr>
        <p:grpSpPr>
          <a:xfrm>
            <a:off x="1739836" y="4813618"/>
            <a:ext cx="8072494" cy="571504"/>
            <a:chOff x="2308992" y="5286388"/>
            <a:chExt cx="8072494" cy="571504"/>
          </a:xfrm>
        </p:grpSpPr>
        <p:sp>
          <p:nvSpPr>
            <p:cNvPr id="78" name="AutoShape 7"/>
            <p:cNvSpPr>
              <a:spLocks noChangeArrowheads="1"/>
            </p:cNvSpPr>
            <p:nvPr/>
          </p:nvSpPr>
          <p:spPr bwMode="auto">
            <a:xfrm>
              <a:off x="2308992" y="5286388"/>
              <a:ext cx="1622103" cy="571504"/>
            </a:xfrm>
            <a:prstGeom prst="homePlate">
              <a:avLst>
                <a:gd name="adj" fmla="val 45642"/>
              </a:avLst>
            </a:prstGeom>
            <a:solidFill>
              <a:srgbClr val="FD9800"/>
            </a:solidFill>
            <a:ln w="9525" algn="ctr">
              <a:noFill/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 fontAlgn="b">
                <a:defRPr/>
              </a:pPr>
              <a:r>
                <a:rPr lang="zh-CN" altLang="en-US" sz="2400" b="1" dirty="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讨论</a:t>
              </a:r>
              <a:endParaRPr lang="en-US" altLang="zh-CN" sz="2400" b="1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9" name="AutoShape 8"/>
            <p:cNvSpPr>
              <a:spLocks noChangeArrowheads="1"/>
            </p:cNvSpPr>
            <p:nvPr/>
          </p:nvSpPr>
          <p:spPr bwMode="auto">
            <a:xfrm>
              <a:off x="5666578" y="5286388"/>
              <a:ext cx="1571636" cy="571504"/>
            </a:xfrm>
            <a:prstGeom prst="homePlate">
              <a:avLst>
                <a:gd name="adj" fmla="val 41297"/>
              </a:avLst>
            </a:prstGeom>
            <a:solidFill>
              <a:schemeClr val="bg2">
                <a:lumMod val="50000"/>
              </a:schemeClr>
            </a:solidFill>
            <a:ln w="9525" algn="ctr">
              <a:noFill/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 fontAlgn="b">
                <a:defRPr/>
              </a:pPr>
              <a:r>
                <a:rPr lang="zh-CN" altLang="en-US" sz="2400" b="1" dirty="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修改</a:t>
              </a:r>
              <a:endParaRPr lang="zh-CN" altLang="en-US" sz="24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0" name="AutoShape 9"/>
            <p:cNvSpPr>
              <a:spLocks noChangeArrowheads="1"/>
            </p:cNvSpPr>
            <p:nvPr/>
          </p:nvSpPr>
          <p:spPr bwMode="auto">
            <a:xfrm>
              <a:off x="8809850" y="5286388"/>
              <a:ext cx="1571636" cy="571504"/>
            </a:xfrm>
            <a:prstGeom prst="homePlate">
              <a:avLst>
                <a:gd name="adj" fmla="val 43308"/>
              </a:avLst>
            </a:prstGeom>
            <a:solidFill>
              <a:srgbClr val="003366"/>
            </a:solidFill>
            <a:ln w="9525" algn="ctr">
              <a:noFill/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 fontAlgn="b">
                <a:defRPr/>
              </a:pPr>
              <a:r>
                <a:rPr lang="zh-CN" altLang="en-US" sz="2400" b="1" dirty="0" smtClean="0">
                  <a:solidFill>
                    <a:schemeClr val="bg1">
                      <a:lumMod val="20000"/>
                      <a:lumOff val="8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完成</a:t>
              </a:r>
              <a:endParaRPr lang="zh-CN" altLang="en-US" sz="2400" b="1" dirty="0">
                <a:solidFill>
                  <a:schemeClr val="bg1">
                    <a:lumMod val="20000"/>
                    <a:lumOff val="8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pic>
        <p:nvPicPr>
          <p:cNvPr id="81" name="Picture 53"/>
          <p:cNvPicPr>
            <a:picLocks noChangeAspect="1" noChangeArrowheads="1"/>
          </p:cNvPicPr>
          <p:nvPr/>
        </p:nvPicPr>
        <p:blipFill>
          <a:blip r:embed="rId14" cstate="print"/>
          <a:stretch>
            <a:fillRect/>
          </a:stretch>
        </p:blipFill>
        <p:spPr bwMode="auto">
          <a:xfrm>
            <a:off x="1521951" y="1857364"/>
            <a:ext cx="2150281" cy="28670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5" name="组合 33"/>
          <p:cNvGrpSpPr/>
          <p:nvPr/>
        </p:nvGrpSpPr>
        <p:grpSpPr>
          <a:xfrm>
            <a:off x="1969772" y="6000768"/>
            <a:ext cx="9200707" cy="465814"/>
            <a:chOff x="1014883" y="6000768"/>
            <a:chExt cx="9200707" cy="465814"/>
          </a:xfrm>
        </p:grpSpPr>
        <p:sp>
          <p:nvSpPr>
            <p:cNvPr id="32" name="矩形 31"/>
            <p:cNvSpPr/>
            <p:nvPr/>
          </p:nvSpPr>
          <p:spPr>
            <a:xfrm>
              <a:off x="2026415" y="6103515"/>
              <a:ext cx="8189175" cy="3594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70000"/>
                </a:lnSpc>
                <a:spcBef>
                  <a:spcPct val="50000"/>
                </a:spcBef>
              </a:pPr>
              <a:r>
                <a:rPr lang="zh-CN" altLang="en-US" sz="2400" b="1" dirty="0" smtClean="0">
                  <a:solidFill>
                    <a:srgbClr val="003366"/>
                  </a:solidFill>
                  <a:latin typeface="+mn-ea"/>
                  <a:ea typeface="+mn-ea"/>
                  <a:sym typeface=".PhonepadTwo"/>
                </a:rPr>
                <a:t>模拟布局走线   奠定安装基础   规避实训错误</a:t>
              </a:r>
              <a:endParaRPr lang="zh-CN" altLang="en-US" sz="2400" dirty="0">
                <a:solidFill>
                  <a:srgbClr val="003366"/>
                </a:solidFill>
                <a:latin typeface="+mn-ea"/>
                <a:ea typeface="+mn-ea"/>
              </a:endParaRPr>
            </a:p>
          </p:txBody>
        </p:sp>
        <p:sp>
          <p:nvSpPr>
            <p:cNvPr id="33" name="圆角矩形 32"/>
            <p:cNvSpPr/>
            <p:nvPr/>
          </p:nvSpPr>
          <p:spPr>
            <a:xfrm>
              <a:off x="1014883" y="6000768"/>
              <a:ext cx="1440160" cy="465814"/>
            </a:xfrm>
            <a:prstGeom prst="roundRect">
              <a:avLst>
                <a:gd name="adj" fmla="val 4305"/>
              </a:avLst>
            </a:prstGeom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91429" tIns="45714" rIns="91429" bIns="45714" rtlCol="0" anchor="ctr"/>
            <a:lstStyle/>
            <a:p>
              <a:pPr algn="ctr"/>
              <a:r>
                <a:rPr lang="zh-CN" altLang="en-US" sz="2200" b="1" dirty="0" smtClean="0">
                  <a:solidFill>
                    <a:srgbClr val="1C1C1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设计意图</a:t>
              </a:r>
              <a:endParaRPr lang="zh-CN" altLang="en-US" sz="2200" b="1" dirty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35" name="椭圆 34"/>
          <p:cNvSpPr/>
          <p:nvPr/>
        </p:nvSpPr>
        <p:spPr bwMode="auto">
          <a:xfrm>
            <a:off x="10384661" y="771842"/>
            <a:ext cx="1111715" cy="1111715"/>
          </a:xfrm>
          <a:prstGeom prst="ellipse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zh-CN" altLang="en-US" sz="4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微软雅黑" pitchFamily="34" charset="-122"/>
              </a:rPr>
              <a:t>模</a:t>
            </a:r>
          </a:p>
        </p:txBody>
      </p:sp>
      <p:sp>
        <p:nvSpPr>
          <p:cNvPr id="36" name="椭圆 35"/>
          <p:cNvSpPr/>
          <p:nvPr/>
        </p:nvSpPr>
        <p:spPr bwMode="auto">
          <a:xfrm>
            <a:off x="10415954" y="2174409"/>
            <a:ext cx="1111715" cy="1111715"/>
          </a:xfrm>
          <a:prstGeom prst="ellipse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zh-CN" altLang="en-US" sz="48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微软雅黑" pitchFamily="34" charset="-122"/>
              </a:rPr>
              <a:t>拟</a:t>
            </a:r>
            <a:endParaRPr kumimoji="0" lang="zh-CN" altLang="en-US" sz="4800" b="0" i="0" u="none" strike="noStrike" cap="none" normalizeH="0" baseline="0" dirty="0" smtClean="0">
              <a:ln>
                <a:noFill/>
              </a:ln>
              <a:solidFill>
                <a:schemeClr val="bg2">
                  <a:lumMod val="20000"/>
                  <a:lumOff val="80000"/>
                </a:schemeClr>
              </a:solidFill>
              <a:effectLst/>
              <a:latin typeface="微软雅黑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98855 3.7037E-7 L -3.22921E-6 3.7037E-7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400" tmFilter="0,0; .5, 1; 1, 1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20"/>
                            </p:stCondLst>
                            <p:childTnLst>
                              <p:par>
                                <p:cTn id="23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320"/>
                            </p:stCondLst>
                            <p:childTnLst>
                              <p:par>
                                <p:cTn id="29" presetID="2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6" presetClass="entr" presetSubtype="26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820"/>
                            </p:stCondLst>
                            <p:childTnLst>
                              <p:par>
                                <p:cTn id="4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820"/>
                            </p:stCondLst>
                            <p:childTnLst>
                              <p:par>
                                <p:cTn id="52" presetID="55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55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82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55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55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55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42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0455 -0.00139 L -0.00039 -0.15741 " pathEditMode="relative" rAng="0" ptsTypes="AA">
                                      <p:cBhvr>
                                        <p:cTn id="9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08" y="-7801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64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0391 3.7037E-6 L 0.00013 0.16851 " pathEditMode="relative" rAng="0" ptsTypes="AA">
                                      <p:cBhvr>
                                        <p:cTn id="9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95" y="8426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55" presetClass="entr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64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4.35116E-6 0.00648 L -0.00391 -0.17847 " pathEditMode="relative" rAng="0" ptsTypes="AA">
                                      <p:cBhvr>
                                        <p:cTn id="10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95" y="-9259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42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00026 -0.09212 L -0.00378 0.15741 " pathEditMode="relative" rAng="0" ptsTypes="AA">
                                      <p:cBhvr>
                                        <p:cTn id="10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208" y="124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820"/>
                            </p:stCondLst>
                            <p:childTnLst>
                              <p:par>
                                <p:cTn id="110" presetID="1" presetClass="exit" presetSubtype="0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7" presetClass="entr" presetSubtype="1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17" presetClass="entr" presetSubtype="1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4320"/>
                            </p:stCondLst>
                            <p:childTnLst>
                              <p:par>
                                <p:cTn id="1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6" dur="13466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43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1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43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1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4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4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6" presetID="42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16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video>
          </p:childTnLst>
        </p:cTn>
      </p:par>
    </p:tnLst>
    <p:bldLst>
      <p:bldP spid="83" grpId="0" animBg="1"/>
      <p:bldP spid="83" grpId="1" animBg="1"/>
      <p:bldP spid="77" grpId="0"/>
      <p:bldP spid="4" grpId="0" animBg="1"/>
      <p:bldP spid="69" grpId="0" bldLvl="0" autoUpdateAnimBg="0"/>
      <p:bldP spid="69" grpId="1" bldLvl="0" animBg="1"/>
      <p:bldP spid="69" grpId="2" bldLvl="0" animBg="1"/>
      <p:bldP spid="70" grpId="0" bldLvl="0" autoUpdateAnimBg="0"/>
      <p:bldP spid="70" grpId="1" bldLvl="0" autoUpdateAnimBg="0"/>
      <p:bldP spid="71" grpId="0" bldLvl="0" autoUpdateAnimBg="0"/>
      <p:bldP spid="71" grpId="1" bldLvl="0" autoUpdateAnimBg="0"/>
      <p:bldP spid="72" grpId="0" bldLvl="0" autoUpdateAnimBg="0"/>
      <p:bldP spid="72" grpId="1" bldLvl="0" autoUpdateAnimBg="0"/>
      <p:bldP spid="73" grpId="0" bldLvl="0" autoUpdateAnimBg="0"/>
      <p:bldP spid="73" grpId="1" bldLvl="0" autoUpdateAnimBg="0"/>
      <p:bldP spid="74" grpId="0" bldLvl="0" autoUpdateAnimBg="0"/>
      <p:bldP spid="74" grpId="1" bldLvl="0" autoUpdateAnimBg="0"/>
      <p:bldP spid="75" grpId="0" bldLvl="0" autoUpdateAnimBg="0"/>
      <p:bldP spid="75" grpId="1" bldLvl="0" autoUpdateAnimBg="0"/>
      <p:bldP spid="35" grpId="0" animBg="1"/>
      <p:bldP spid="3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reeform 6"/>
          <p:cNvSpPr>
            <a:spLocks noChangeArrowheads="1"/>
          </p:cNvSpPr>
          <p:nvPr/>
        </p:nvSpPr>
        <p:spPr bwMode="auto">
          <a:xfrm flipH="1">
            <a:off x="11930063" y="666750"/>
            <a:ext cx="266700" cy="6075363"/>
          </a:xfrm>
          <a:custGeom>
            <a:avLst/>
            <a:gdLst>
              <a:gd name="T0" fmla="*/ 114497 w 621232"/>
              <a:gd name="T1" fmla="*/ 0 h 2527151"/>
              <a:gd name="T2" fmla="*/ 0 w 621232"/>
              <a:gd name="T3" fmla="*/ 0 h 2527151"/>
              <a:gd name="T4" fmla="*/ 0 w 621232"/>
              <a:gd name="T5" fmla="*/ 14605394 h 2527151"/>
              <a:gd name="T6" fmla="*/ 114497 w 621232"/>
              <a:gd name="T7" fmla="*/ 14605394 h 2527151"/>
              <a:gd name="T8" fmla="*/ 114497 w 621232"/>
              <a:gd name="T9" fmla="*/ 0 h 2527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1232"/>
              <a:gd name="T16" fmla="*/ 0 h 2527151"/>
              <a:gd name="T17" fmla="*/ 621232 w 621232"/>
              <a:gd name="T18" fmla="*/ 2527151 h 2527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1232" h="2527151">
                <a:moveTo>
                  <a:pt x="621232" y="0"/>
                </a:moveTo>
                <a:lnTo>
                  <a:pt x="0" y="0"/>
                </a:lnTo>
                <a:lnTo>
                  <a:pt x="0" y="2527151"/>
                </a:lnTo>
                <a:lnTo>
                  <a:pt x="621232" y="2527151"/>
                </a:lnTo>
                <a:lnTo>
                  <a:pt x="621232" y="0"/>
                </a:lnTo>
                <a:close/>
              </a:path>
            </a:pathLst>
          </a:custGeom>
          <a:solidFill>
            <a:srgbClr val="003366"/>
          </a:solidFill>
          <a:ln w="9525" cap="flat" cmpd="sng">
            <a:noFill/>
            <a:bevel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41987" name="Freeform 6"/>
          <p:cNvSpPr>
            <a:spLocks noChangeArrowheads="1"/>
          </p:cNvSpPr>
          <p:nvPr/>
        </p:nvSpPr>
        <p:spPr bwMode="auto">
          <a:xfrm flipH="1">
            <a:off x="0" y="666750"/>
            <a:ext cx="266700" cy="6075363"/>
          </a:xfrm>
          <a:custGeom>
            <a:avLst/>
            <a:gdLst>
              <a:gd name="T0" fmla="*/ 114497 w 621232"/>
              <a:gd name="T1" fmla="*/ 0 h 2527151"/>
              <a:gd name="T2" fmla="*/ 0 w 621232"/>
              <a:gd name="T3" fmla="*/ 0 h 2527151"/>
              <a:gd name="T4" fmla="*/ 0 w 621232"/>
              <a:gd name="T5" fmla="*/ 14605394 h 2527151"/>
              <a:gd name="T6" fmla="*/ 114497 w 621232"/>
              <a:gd name="T7" fmla="*/ 14605394 h 2527151"/>
              <a:gd name="T8" fmla="*/ 114497 w 621232"/>
              <a:gd name="T9" fmla="*/ 0 h 2527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1232"/>
              <a:gd name="T16" fmla="*/ 0 h 2527151"/>
              <a:gd name="T17" fmla="*/ 621232 w 621232"/>
              <a:gd name="T18" fmla="*/ 2527151 h 2527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1232" h="2527151">
                <a:moveTo>
                  <a:pt x="621232" y="0"/>
                </a:moveTo>
                <a:lnTo>
                  <a:pt x="0" y="0"/>
                </a:lnTo>
                <a:lnTo>
                  <a:pt x="0" y="2527151"/>
                </a:lnTo>
                <a:lnTo>
                  <a:pt x="621232" y="2527151"/>
                </a:lnTo>
                <a:lnTo>
                  <a:pt x="621232" y="0"/>
                </a:lnTo>
                <a:close/>
              </a:path>
            </a:pathLst>
          </a:custGeom>
          <a:solidFill>
            <a:schemeClr val="tx2"/>
          </a:solidFill>
          <a:ln w="9525" cap="flat" cmpd="sng">
            <a:noFill/>
            <a:bevel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3796" name="TextBox 76"/>
          <p:cNvSpPr>
            <a:spLocks noChangeArrowheads="1"/>
          </p:cNvSpPr>
          <p:nvPr/>
        </p:nvSpPr>
        <p:spPr bwMode="auto">
          <a:xfrm>
            <a:off x="477838" y="158750"/>
            <a:ext cx="1415772" cy="461665"/>
          </a:xfrm>
          <a:prstGeom prst="rect">
            <a:avLst/>
          </a:prstGeom>
          <a:noFill/>
          <a:ln w="9525">
            <a:noFill/>
            <a:bevel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solidFill>
                  <a:srgbClr val="333333"/>
                </a:solidFill>
                <a:latin typeface="微软雅黑" pitchFamily="34" charset="-122"/>
                <a:sym typeface="微软雅黑" pitchFamily="34" charset="-122"/>
              </a:rPr>
              <a:t>任务实施</a:t>
            </a:r>
            <a:endParaRPr lang="zh-CN" altLang="en-US" dirty="0">
              <a:ea typeface="宋体" pitchFamily="2" charset="-122"/>
              <a:sym typeface="Arial" pitchFamily="34" charset="0"/>
            </a:endParaRPr>
          </a:p>
        </p:txBody>
      </p:sp>
      <p:sp>
        <p:nvSpPr>
          <p:cNvPr id="33797" name="矩形 3"/>
          <p:cNvSpPr>
            <a:spLocks noChangeArrowheads="1"/>
          </p:cNvSpPr>
          <p:nvPr/>
        </p:nvSpPr>
        <p:spPr bwMode="auto">
          <a:xfrm>
            <a:off x="0" y="238125"/>
            <a:ext cx="409575" cy="333375"/>
          </a:xfrm>
          <a:prstGeom prst="rect">
            <a:avLst/>
          </a:prstGeom>
          <a:solidFill>
            <a:schemeClr val="bg1"/>
          </a:solidFill>
          <a:ln w="9525">
            <a:noFill/>
            <a:bevel/>
            <a:headEnd/>
            <a:tailEnd/>
          </a:ln>
          <a:effectLst/>
        </p:spPr>
        <p:txBody>
          <a:bodyPr/>
          <a:lstStyle/>
          <a:p>
            <a:pPr eaLnBrk="1" hangingPunct="1"/>
            <a:endParaRPr lang="zh-CN" altLang="zh-CN">
              <a:ea typeface="宋体" pitchFamily="2" charset="-122"/>
              <a:sym typeface="Arial" pitchFamily="34" charset="0"/>
            </a:endParaRPr>
          </a:p>
        </p:txBody>
      </p:sp>
      <p:sp>
        <p:nvSpPr>
          <p:cNvPr id="17" name="Line 36"/>
          <p:cNvSpPr>
            <a:spLocks noChangeShapeType="1"/>
          </p:cNvSpPr>
          <p:nvPr/>
        </p:nvSpPr>
        <p:spPr bwMode="auto">
          <a:xfrm>
            <a:off x="12818259" y="1294160"/>
            <a:ext cx="0" cy="457200"/>
          </a:xfrm>
          <a:prstGeom prst="line">
            <a:avLst/>
          </a:prstGeom>
          <a:noFill/>
          <a:ln w="38100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8" name="Line 130"/>
          <p:cNvSpPr>
            <a:spLocks noChangeShapeType="1"/>
          </p:cNvSpPr>
          <p:nvPr/>
        </p:nvSpPr>
        <p:spPr bwMode="auto">
          <a:xfrm>
            <a:off x="5213104" y="1827560"/>
            <a:ext cx="0" cy="457200"/>
          </a:xfrm>
          <a:prstGeom prst="line">
            <a:avLst/>
          </a:prstGeom>
          <a:noFill/>
          <a:ln w="38100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2" name="组合 64"/>
          <p:cNvGrpSpPr/>
          <p:nvPr/>
        </p:nvGrpSpPr>
        <p:grpSpPr>
          <a:xfrm>
            <a:off x="4383869" y="1063114"/>
            <a:ext cx="10001320" cy="4580464"/>
            <a:chOff x="4598183" y="1063116"/>
            <a:chExt cx="10001320" cy="4580464"/>
          </a:xfrm>
        </p:grpSpPr>
        <p:sp>
          <p:nvSpPr>
            <p:cNvPr id="12" name="TextBox 11"/>
            <p:cNvSpPr txBox="1"/>
            <p:nvPr/>
          </p:nvSpPr>
          <p:spPr>
            <a:xfrm>
              <a:off x="4598183" y="1941860"/>
              <a:ext cx="923330" cy="338060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4800" b="1" kern="0" dirty="0" smtClean="0">
                  <a:solidFill>
                    <a:srgbClr val="002060"/>
                  </a:solidFill>
                  <a:latin typeface="+mn-ea"/>
                  <a:ea typeface="+mn-ea"/>
                </a:rPr>
                <a:t>三  步  骤</a:t>
              </a:r>
              <a:endParaRPr lang="en-US" altLang="zh-CN" sz="4800" b="1" kern="0" dirty="0" smtClean="0">
                <a:solidFill>
                  <a:srgbClr val="002060"/>
                </a:solidFill>
                <a:latin typeface="+mn-ea"/>
                <a:ea typeface="+mn-ea"/>
              </a:endParaRPr>
            </a:p>
          </p:txBody>
        </p:sp>
        <p:cxnSp>
          <p:nvCxnSpPr>
            <p:cNvPr id="13" name="直接连接符 12"/>
            <p:cNvCxnSpPr/>
            <p:nvPr/>
          </p:nvCxnSpPr>
          <p:spPr>
            <a:xfrm rot="5400000">
              <a:off x="3312694" y="3357165"/>
              <a:ext cx="4571242" cy="1588"/>
            </a:xfrm>
            <a:prstGeom prst="line">
              <a:avLst/>
            </a:prstGeom>
            <a:noFill/>
            <a:ln w="38100" cap="flat" cmpd="sng" algn="ctr">
              <a:solidFill>
                <a:srgbClr val="FC6204"/>
              </a:solidFill>
              <a:prstDash val="dash"/>
            </a:ln>
            <a:effectLst/>
          </p:spPr>
        </p:cxnSp>
        <p:grpSp>
          <p:nvGrpSpPr>
            <p:cNvPr id="3" name="Group 120"/>
            <p:cNvGrpSpPr>
              <a:grpSpLocks/>
            </p:cNvGrpSpPr>
            <p:nvPr/>
          </p:nvGrpSpPr>
          <p:grpSpPr bwMode="auto">
            <a:xfrm>
              <a:off x="6002293" y="1063116"/>
              <a:ext cx="540000" cy="1080000"/>
              <a:chOff x="192" y="818"/>
              <a:chExt cx="167" cy="279"/>
            </a:xfrm>
          </p:grpSpPr>
          <p:sp>
            <p:nvSpPr>
              <p:cNvPr id="15" name="AutoShape 29"/>
              <p:cNvSpPr>
                <a:spLocks noChangeArrowheads="1"/>
              </p:cNvSpPr>
              <p:nvPr/>
            </p:nvSpPr>
            <p:spPr bwMode="auto">
              <a:xfrm>
                <a:off x="192" y="818"/>
                <a:ext cx="167" cy="279"/>
              </a:xfrm>
              <a:prstGeom prst="homePlate">
                <a:avLst>
                  <a:gd name="adj" fmla="val 72454"/>
                </a:avLst>
              </a:prstGeom>
              <a:solidFill>
                <a:srgbClr val="449CD8"/>
              </a:solidFill>
              <a:ln>
                <a:noFill/>
              </a:ln>
              <a:effectLst>
                <a:outerShdw dist="35921" dir="2700000" algn="ctr" rotWithShape="0">
                  <a:srgbClr val="C0C0C0"/>
                </a:outerShdw>
              </a:effectLst>
              <a:extLst>
                <a:ext uri="{91240B29-F687-4F45-9708-019B960494DF}">
                  <a14:hiddenLine xmlns:a14="http://schemas.microsoft.com/office/drawing/2010/main" w="6350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" name="Text Box 30"/>
              <p:cNvSpPr txBox="1">
                <a:spLocks noChangeArrowheads="1"/>
              </p:cNvSpPr>
              <p:nvPr/>
            </p:nvSpPr>
            <p:spPr bwMode="auto">
              <a:xfrm>
                <a:off x="196" y="888"/>
                <a:ext cx="108" cy="14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63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>
                <a:spAutoFit/>
              </a:bodyPr>
              <a:lstStyle/>
              <a:p>
                <a:pPr marL="0" marR="0" lvl="0" indent="0" algn="ctr" defTabSz="91440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charset="0"/>
                    <a:ea typeface="宋体" pitchFamily="2" charset="-122"/>
                  </a:rPr>
                  <a:t>1</a:t>
                </a:r>
              </a:p>
            </p:txBody>
          </p:sp>
        </p:grpSp>
        <p:sp>
          <p:nvSpPr>
            <p:cNvPr id="18" name="Rectangle 122"/>
            <p:cNvSpPr>
              <a:spLocks noChangeArrowheads="1"/>
            </p:cNvSpPr>
            <p:nvPr/>
          </p:nvSpPr>
          <p:spPr bwMode="auto">
            <a:xfrm>
              <a:off x="6522303" y="1336458"/>
              <a:ext cx="8077200" cy="584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元器件识别与检测</a:t>
              </a:r>
              <a:endParaRPr kumimoji="0" lang="zh-CN" altLang="zh-CN" sz="32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4" name="Group 123"/>
            <p:cNvGrpSpPr>
              <a:grpSpLocks/>
            </p:cNvGrpSpPr>
            <p:nvPr/>
          </p:nvGrpSpPr>
          <p:grpSpPr bwMode="auto">
            <a:xfrm>
              <a:off x="6002293" y="2740203"/>
              <a:ext cx="540000" cy="1080000"/>
              <a:chOff x="192" y="818"/>
              <a:chExt cx="167" cy="279"/>
            </a:xfrm>
          </p:grpSpPr>
          <p:sp>
            <p:nvSpPr>
              <p:cNvPr id="20" name="AutoShape 124"/>
              <p:cNvSpPr>
                <a:spLocks noChangeArrowheads="1"/>
              </p:cNvSpPr>
              <p:nvPr/>
            </p:nvSpPr>
            <p:spPr bwMode="auto">
              <a:xfrm>
                <a:off x="192" y="818"/>
                <a:ext cx="167" cy="279"/>
              </a:xfrm>
              <a:prstGeom prst="homePlate">
                <a:avLst>
                  <a:gd name="adj" fmla="val 72454"/>
                </a:avLst>
              </a:prstGeom>
              <a:solidFill>
                <a:srgbClr val="449CD8"/>
              </a:solidFill>
              <a:ln>
                <a:noFill/>
              </a:ln>
              <a:effectLst>
                <a:outerShdw dist="35921" dir="2700000" algn="ctr" rotWithShape="0">
                  <a:srgbClr val="C0C0C0"/>
                </a:outerShdw>
              </a:effectLst>
              <a:extLst>
                <a:ext uri="{91240B29-F687-4F45-9708-019B960494DF}">
                  <a14:hiddenLine xmlns:a14="http://schemas.microsoft.com/office/drawing/2010/main" w="6350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3" name="Text Box 125"/>
              <p:cNvSpPr txBox="1">
                <a:spLocks noChangeArrowheads="1"/>
              </p:cNvSpPr>
              <p:nvPr/>
            </p:nvSpPr>
            <p:spPr bwMode="auto">
              <a:xfrm>
                <a:off x="196" y="888"/>
                <a:ext cx="108" cy="12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63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>
                <a:spAutoFit/>
              </a:bodyPr>
              <a:lstStyle/>
              <a:p>
                <a:pPr marL="0" marR="0" lvl="0" indent="0" algn="ctr" defTabSz="91440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charset="0"/>
                    <a:ea typeface="宋体" pitchFamily="2" charset="-122"/>
                  </a:rPr>
                  <a:t>2</a:t>
                </a:r>
              </a:p>
            </p:txBody>
          </p:sp>
        </p:grpSp>
        <p:sp>
          <p:nvSpPr>
            <p:cNvPr id="29" name="Rectangle 131"/>
            <p:cNvSpPr>
              <a:spLocks noChangeArrowheads="1"/>
            </p:cNvSpPr>
            <p:nvPr/>
          </p:nvSpPr>
          <p:spPr bwMode="auto">
            <a:xfrm>
              <a:off x="6522303" y="3040395"/>
              <a:ext cx="8077200" cy="584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3200" b="1" kern="0" dirty="0" smtClean="0">
                  <a:solidFill>
                    <a:schemeClr val="bg1">
                      <a:lumMod val="75000"/>
                    </a:schemeClr>
                  </a:solidFill>
                  <a:latin typeface="微软雅黑" pitchFamily="34" charset="-122"/>
                </a:rPr>
                <a:t>叮咚门铃电路的制作</a:t>
              </a:r>
              <a:endParaRPr lang="zh-CN" altLang="zh-CN" sz="3200" b="1" kern="0" dirty="0">
                <a:solidFill>
                  <a:schemeClr val="bg1">
                    <a:lumMod val="75000"/>
                  </a:schemeClr>
                </a:solidFill>
                <a:latin typeface="微软雅黑" pitchFamily="34" charset="-122"/>
              </a:endParaRPr>
            </a:p>
          </p:txBody>
        </p:sp>
        <p:grpSp>
          <p:nvGrpSpPr>
            <p:cNvPr id="5" name="Group 132"/>
            <p:cNvGrpSpPr>
              <a:grpSpLocks/>
            </p:cNvGrpSpPr>
            <p:nvPr/>
          </p:nvGrpSpPr>
          <p:grpSpPr bwMode="auto">
            <a:xfrm>
              <a:off x="6002293" y="4357694"/>
              <a:ext cx="540000" cy="1080000"/>
              <a:chOff x="192" y="818"/>
              <a:chExt cx="167" cy="279"/>
            </a:xfrm>
          </p:grpSpPr>
          <p:sp>
            <p:nvSpPr>
              <p:cNvPr id="31" name="AutoShape 133"/>
              <p:cNvSpPr>
                <a:spLocks noChangeArrowheads="1"/>
              </p:cNvSpPr>
              <p:nvPr/>
            </p:nvSpPr>
            <p:spPr bwMode="auto">
              <a:xfrm>
                <a:off x="192" y="818"/>
                <a:ext cx="167" cy="279"/>
              </a:xfrm>
              <a:prstGeom prst="homePlate">
                <a:avLst>
                  <a:gd name="adj" fmla="val 72454"/>
                </a:avLst>
              </a:prstGeom>
              <a:solidFill>
                <a:srgbClr val="449CD8"/>
              </a:solidFill>
              <a:ln>
                <a:noFill/>
              </a:ln>
              <a:effectLst>
                <a:outerShdw dist="35921" dir="2700000" algn="ctr" rotWithShape="0">
                  <a:srgbClr val="C0C0C0"/>
                </a:outerShdw>
              </a:effectLst>
              <a:extLst>
                <a:ext uri="{91240B29-F687-4F45-9708-019B960494DF}">
                  <a14:hiddenLine xmlns:a14="http://schemas.microsoft.com/office/drawing/2010/main" w="6350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" name="Text Box 134"/>
              <p:cNvSpPr txBox="1">
                <a:spLocks noChangeArrowheads="1"/>
              </p:cNvSpPr>
              <p:nvPr/>
            </p:nvSpPr>
            <p:spPr bwMode="auto">
              <a:xfrm>
                <a:off x="196" y="888"/>
                <a:ext cx="108" cy="11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63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>
                <a:spAutoFit/>
              </a:bodyPr>
              <a:lstStyle/>
              <a:p>
                <a:pPr marL="0" marR="0" lvl="0" indent="0" algn="ctr" defTabSz="91440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charset="0"/>
                    <a:ea typeface="宋体" pitchFamily="2" charset="-122"/>
                  </a:rPr>
                  <a:t>3</a:t>
                </a:r>
              </a:p>
            </p:txBody>
          </p:sp>
        </p:grpSp>
        <p:sp>
          <p:nvSpPr>
            <p:cNvPr id="33" name="Rectangle 140"/>
            <p:cNvSpPr>
              <a:spLocks noChangeArrowheads="1"/>
            </p:cNvSpPr>
            <p:nvPr/>
          </p:nvSpPr>
          <p:spPr bwMode="auto">
            <a:xfrm>
              <a:off x="6522303" y="4643446"/>
              <a:ext cx="8077200" cy="584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3200" b="1" kern="0" dirty="0" smtClean="0">
                  <a:solidFill>
                    <a:schemeClr val="bg1">
                      <a:lumMod val="75000"/>
                    </a:schemeClr>
                  </a:solidFill>
                  <a:latin typeface="微软雅黑" pitchFamily="34" charset="-122"/>
                </a:rPr>
                <a:t>电路调试与故障排除</a:t>
              </a:r>
              <a:endParaRPr lang="zh-CN" altLang="zh-CN" sz="3200" b="1" kern="0" dirty="0">
                <a:solidFill>
                  <a:schemeClr val="bg1">
                    <a:lumMod val="75000"/>
                  </a:schemeClr>
                </a:solidFill>
                <a:latin typeface="微软雅黑" pitchFamily="34" charset="-122"/>
              </a:endParaRPr>
            </a:p>
          </p:txBody>
        </p:sp>
        <p:grpSp>
          <p:nvGrpSpPr>
            <p:cNvPr id="6" name="组合 53"/>
            <p:cNvGrpSpPr/>
            <p:nvPr/>
          </p:nvGrpSpPr>
          <p:grpSpPr>
            <a:xfrm>
              <a:off x="6267406" y="2143115"/>
              <a:ext cx="4091911" cy="3286152"/>
              <a:chOff x="2113310" y="2008362"/>
              <a:chExt cx="8025336" cy="951869"/>
            </a:xfrm>
          </p:grpSpPr>
          <p:cxnSp>
            <p:nvCxnSpPr>
              <p:cNvPr id="55" name="直接连接符 54"/>
              <p:cNvCxnSpPr/>
              <p:nvPr/>
            </p:nvCxnSpPr>
            <p:spPr>
              <a:xfrm flipV="1">
                <a:off x="2139607" y="2008362"/>
                <a:ext cx="7999039" cy="1"/>
              </a:xfrm>
              <a:prstGeom prst="line">
                <a:avLst/>
              </a:prstGeom>
              <a:noFill/>
              <a:ln w="9525" cap="flat" cmpd="sng" algn="ctr">
                <a:solidFill>
                  <a:srgbClr val="00B0F0"/>
                </a:solidFill>
                <a:prstDash val="dash"/>
              </a:ln>
              <a:effectLst/>
            </p:spPr>
          </p:cxnSp>
          <p:cxnSp>
            <p:nvCxnSpPr>
              <p:cNvPr id="56" name="直接连接符 55"/>
              <p:cNvCxnSpPr/>
              <p:nvPr/>
            </p:nvCxnSpPr>
            <p:spPr>
              <a:xfrm flipV="1">
                <a:off x="2113310" y="2504989"/>
                <a:ext cx="7999039" cy="1"/>
              </a:xfrm>
              <a:prstGeom prst="line">
                <a:avLst/>
              </a:prstGeom>
              <a:noFill/>
              <a:ln w="9525" cap="flat" cmpd="sng" algn="ctr">
                <a:solidFill>
                  <a:srgbClr val="00B0F0"/>
                </a:solidFill>
                <a:prstDash val="dash"/>
              </a:ln>
              <a:effectLst/>
            </p:spPr>
          </p:cxnSp>
          <p:cxnSp>
            <p:nvCxnSpPr>
              <p:cNvPr id="57" name="直接连接符 56"/>
              <p:cNvCxnSpPr/>
              <p:nvPr/>
            </p:nvCxnSpPr>
            <p:spPr>
              <a:xfrm flipV="1">
                <a:off x="2113310" y="2960230"/>
                <a:ext cx="7999039" cy="1"/>
              </a:xfrm>
              <a:prstGeom prst="line">
                <a:avLst/>
              </a:prstGeom>
              <a:noFill/>
              <a:ln w="9525" cap="flat" cmpd="sng" algn="ctr">
                <a:solidFill>
                  <a:srgbClr val="00B0F0"/>
                </a:solidFill>
                <a:prstDash val="dash"/>
              </a:ln>
              <a:effectLst/>
            </p:spPr>
          </p:cxnSp>
        </p:grpSp>
      </p:grpSp>
      <p:grpSp>
        <p:nvGrpSpPr>
          <p:cNvPr id="7" name="组合 76"/>
          <p:cNvGrpSpPr/>
          <p:nvPr/>
        </p:nvGrpSpPr>
        <p:grpSpPr>
          <a:xfrm>
            <a:off x="266700" y="1065946"/>
            <a:ext cx="5040499" cy="4506195"/>
            <a:chOff x="266700" y="1065946"/>
            <a:chExt cx="5040499" cy="4506195"/>
          </a:xfrm>
        </p:grpSpPr>
        <p:pic>
          <p:nvPicPr>
            <p:cNvPr id="68" name="图片 67" descr="未标题-1.gi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66700" y="1065946"/>
              <a:ext cx="4474650" cy="4506194"/>
            </a:xfrm>
            <a:prstGeom prst="rect">
              <a:avLst/>
            </a:prstGeom>
          </p:spPr>
        </p:pic>
        <p:cxnSp>
          <p:nvCxnSpPr>
            <p:cNvPr id="69" name="直接连接符 68"/>
            <p:cNvCxnSpPr/>
            <p:nvPr/>
          </p:nvCxnSpPr>
          <p:spPr>
            <a:xfrm rot="10800000" flipV="1">
              <a:off x="3097985" y="1065946"/>
              <a:ext cx="2209214" cy="685414"/>
            </a:xfrm>
            <a:prstGeom prst="line">
              <a:avLst/>
            </a:prstGeom>
            <a:noFill/>
            <a:ln w="38100" cap="flat" cmpd="sng" algn="ctr">
              <a:solidFill>
                <a:srgbClr val="FC6204"/>
              </a:solidFill>
              <a:prstDash val="dash"/>
            </a:ln>
            <a:effectLst/>
          </p:spPr>
        </p:cxnSp>
        <p:cxnSp>
          <p:nvCxnSpPr>
            <p:cNvPr id="72" name="直接连接符 71"/>
            <p:cNvCxnSpPr/>
            <p:nvPr/>
          </p:nvCxnSpPr>
          <p:spPr>
            <a:xfrm rot="10800000">
              <a:off x="3097987" y="4914018"/>
              <a:ext cx="2209212" cy="658123"/>
            </a:xfrm>
            <a:prstGeom prst="line">
              <a:avLst/>
            </a:prstGeom>
            <a:noFill/>
            <a:ln w="38100" cap="flat" cmpd="sng" algn="ctr">
              <a:solidFill>
                <a:srgbClr val="FC6204"/>
              </a:solidFill>
              <a:prstDash val="dash"/>
            </a:ln>
            <a:effectLst/>
          </p:spPr>
        </p:cxnSp>
      </p:grpSp>
      <p:sp>
        <p:nvSpPr>
          <p:cNvPr id="34" name="椭圆 33"/>
          <p:cNvSpPr/>
          <p:nvPr/>
        </p:nvSpPr>
        <p:spPr bwMode="auto">
          <a:xfrm>
            <a:off x="10384661" y="1057594"/>
            <a:ext cx="1111715" cy="1111715"/>
          </a:xfrm>
          <a:prstGeom prst="ellipse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zh-CN" altLang="en-US" sz="4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微软雅黑" pitchFamily="34" charset="-122"/>
              </a:rPr>
              <a:t>实</a:t>
            </a:r>
          </a:p>
        </p:txBody>
      </p:sp>
      <p:sp>
        <p:nvSpPr>
          <p:cNvPr id="35" name="椭圆 34"/>
          <p:cNvSpPr/>
          <p:nvPr/>
        </p:nvSpPr>
        <p:spPr bwMode="auto">
          <a:xfrm>
            <a:off x="10415954" y="2460161"/>
            <a:ext cx="1111715" cy="1111715"/>
          </a:xfrm>
          <a:prstGeom prst="ellipse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zh-CN" altLang="en-US" sz="4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微软雅黑" pitchFamily="34" charset="-122"/>
              </a:rPr>
              <a:t>践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984437 0.000004 L 0.004111 0.000004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49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6" dur="400" tmFilter="0,0; .5, 1; 1, 1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52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20"/>
                            </p:stCondLst>
                            <p:childTnLst>
                              <p:par>
                                <p:cTn id="2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82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 animBg="1"/>
      <p:bldP spid="33794" grpId="1" animBg="1"/>
      <p:bldP spid="33796" grpId="0" bldLvl="0" autoUpdateAnimBg="0"/>
      <p:bldP spid="33797" grpId="0" bldLvl="0" animBg="1" autoUpdateAnimBg="0"/>
      <p:bldP spid="34" grpId="0" animBg="1"/>
      <p:bldP spid="3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reeform 6"/>
          <p:cNvSpPr>
            <a:spLocks noChangeArrowheads="1"/>
          </p:cNvSpPr>
          <p:nvPr/>
        </p:nvSpPr>
        <p:spPr bwMode="auto">
          <a:xfrm flipH="1">
            <a:off x="11930063" y="666750"/>
            <a:ext cx="266700" cy="6075363"/>
          </a:xfrm>
          <a:custGeom>
            <a:avLst/>
            <a:gdLst>
              <a:gd name="T0" fmla="*/ 114497 w 621232"/>
              <a:gd name="T1" fmla="*/ 0 h 2527151"/>
              <a:gd name="T2" fmla="*/ 0 w 621232"/>
              <a:gd name="T3" fmla="*/ 0 h 2527151"/>
              <a:gd name="T4" fmla="*/ 0 w 621232"/>
              <a:gd name="T5" fmla="*/ 14605394 h 2527151"/>
              <a:gd name="T6" fmla="*/ 114497 w 621232"/>
              <a:gd name="T7" fmla="*/ 14605394 h 2527151"/>
              <a:gd name="T8" fmla="*/ 114497 w 621232"/>
              <a:gd name="T9" fmla="*/ 0 h 2527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1232"/>
              <a:gd name="T16" fmla="*/ 0 h 2527151"/>
              <a:gd name="T17" fmla="*/ 621232 w 621232"/>
              <a:gd name="T18" fmla="*/ 2527151 h 2527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1232" h="2527151">
                <a:moveTo>
                  <a:pt x="621232" y="0"/>
                </a:moveTo>
                <a:lnTo>
                  <a:pt x="0" y="0"/>
                </a:lnTo>
                <a:lnTo>
                  <a:pt x="0" y="2527151"/>
                </a:lnTo>
                <a:lnTo>
                  <a:pt x="621232" y="2527151"/>
                </a:lnTo>
                <a:lnTo>
                  <a:pt x="621232" y="0"/>
                </a:lnTo>
                <a:close/>
              </a:path>
            </a:pathLst>
          </a:custGeom>
          <a:solidFill>
            <a:srgbClr val="003366"/>
          </a:solidFill>
          <a:ln w="9525" cap="flat" cmpd="sng">
            <a:noFill/>
            <a:bevel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41987" name="Freeform 6"/>
          <p:cNvSpPr>
            <a:spLocks noChangeArrowheads="1"/>
          </p:cNvSpPr>
          <p:nvPr/>
        </p:nvSpPr>
        <p:spPr bwMode="auto">
          <a:xfrm flipH="1">
            <a:off x="0" y="666750"/>
            <a:ext cx="266700" cy="6075363"/>
          </a:xfrm>
          <a:custGeom>
            <a:avLst/>
            <a:gdLst>
              <a:gd name="T0" fmla="*/ 114497 w 621232"/>
              <a:gd name="T1" fmla="*/ 0 h 2527151"/>
              <a:gd name="T2" fmla="*/ 0 w 621232"/>
              <a:gd name="T3" fmla="*/ 0 h 2527151"/>
              <a:gd name="T4" fmla="*/ 0 w 621232"/>
              <a:gd name="T5" fmla="*/ 14605394 h 2527151"/>
              <a:gd name="T6" fmla="*/ 114497 w 621232"/>
              <a:gd name="T7" fmla="*/ 14605394 h 2527151"/>
              <a:gd name="T8" fmla="*/ 114497 w 621232"/>
              <a:gd name="T9" fmla="*/ 0 h 2527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1232"/>
              <a:gd name="T16" fmla="*/ 0 h 2527151"/>
              <a:gd name="T17" fmla="*/ 621232 w 621232"/>
              <a:gd name="T18" fmla="*/ 2527151 h 2527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1232" h="2527151">
                <a:moveTo>
                  <a:pt x="621232" y="0"/>
                </a:moveTo>
                <a:lnTo>
                  <a:pt x="0" y="0"/>
                </a:lnTo>
                <a:lnTo>
                  <a:pt x="0" y="2527151"/>
                </a:lnTo>
                <a:lnTo>
                  <a:pt x="621232" y="2527151"/>
                </a:lnTo>
                <a:lnTo>
                  <a:pt x="621232" y="0"/>
                </a:lnTo>
                <a:close/>
              </a:path>
            </a:pathLst>
          </a:custGeom>
          <a:solidFill>
            <a:schemeClr val="tx2"/>
          </a:solidFill>
          <a:ln w="9525" cap="flat" cmpd="sng">
            <a:noFill/>
            <a:bevel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3796" name="TextBox 76"/>
          <p:cNvSpPr>
            <a:spLocks noChangeArrowheads="1"/>
          </p:cNvSpPr>
          <p:nvPr/>
        </p:nvSpPr>
        <p:spPr bwMode="auto">
          <a:xfrm>
            <a:off x="477838" y="158750"/>
            <a:ext cx="1415772" cy="461665"/>
          </a:xfrm>
          <a:prstGeom prst="rect">
            <a:avLst/>
          </a:prstGeom>
          <a:noFill/>
          <a:ln w="9525">
            <a:noFill/>
            <a:bevel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solidFill>
                  <a:srgbClr val="333333"/>
                </a:solidFill>
                <a:latin typeface="微软雅黑" pitchFamily="34" charset="-122"/>
                <a:sym typeface="微软雅黑" pitchFamily="34" charset="-122"/>
              </a:rPr>
              <a:t>任务实施</a:t>
            </a:r>
            <a:endParaRPr lang="zh-CN" altLang="en-US" dirty="0">
              <a:ea typeface="宋体" pitchFamily="2" charset="-122"/>
              <a:sym typeface="Arial" pitchFamily="34" charset="0"/>
            </a:endParaRPr>
          </a:p>
        </p:txBody>
      </p:sp>
      <p:sp>
        <p:nvSpPr>
          <p:cNvPr id="33797" name="矩形 3"/>
          <p:cNvSpPr>
            <a:spLocks noChangeArrowheads="1"/>
          </p:cNvSpPr>
          <p:nvPr/>
        </p:nvSpPr>
        <p:spPr bwMode="auto">
          <a:xfrm>
            <a:off x="0" y="238125"/>
            <a:ext cx="409575" cy="333375"/>
          </a:xfrm>
          <a:prstGeom prst="rect">
            <a:avLst/>
          </a:prstGeom>
          <a:solidFill>
            <a:schemeClr val="bg1"/>
          </a:solidFill>
          <a:ln w="9525">
            <a:noFill/>
            <a:bevel/>
            <a:headEnd/>
            <a:tailEnd/>
          </a:ln>
          <a:effectLst/>
        </p:spPr>
        <p:txBody>
          <a:bodyPr/>
          <a:lstStyle/>
          <a:p>
            <a:pPr eaLnBrk="1" hangingPunct="1"/>
            <a:endParaRPr lang="zh-CN" altLang="zh-CN">
              <a:ea typeface="宋体" pitchFamily="2" charset="-122"/>
              <a:sym typeface="Arial" pitchFamily="34" charset="0"/>
            </a:endParaRPr>
          </a:p>
        </p:txBody>
      </p:sp>
      <p:pic>
        <p:nvPicPr>
          <p:cNvPr id="21" name="Picture 8" descr="F:\work\培训\培训2\新建文件夹\未标题-17.png"/>
          <p:cNvPicPr>
            <a:picLocks noChangeAspect="1" noChangeArrowheads="1"/>
          </p:cNvPicPr>
          <p:nvPr/>
        </p:nvPicPr>
        <p:blipFill>
          <a:blip r:embed="rId2" cstate="print"/>
          <a:srcRect t="7576" r="74968" b="7312"/>
          <a:stretch>
            <a:fillRect/>
          </a:stretch>
        </p:blipFill>
        <p:spPr bwMode="auto">
          <a:xfrm>
            <a:off x="267761" y="1000109"/>
            <a:ext cx="2284589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9" descr="F:\work\培训\培训2\新建文件夹\未标题-8.png"/>
          <p:cNvPicPr>
            <a:picLocks noChangeAspect="1" noChangeArrowheads="1"/>
          </p:cNvPicPr>
          <p:nvPr/>
        </p:nvPicPr>
        <p:blipFill>
          <a:blip r:embed="rId3" cstate="print"/>
          <a:srcRect l="22781" t="14450" r="71109" b="81599"/>
          <a:stretch>
            <a:fillRect/>
          </a:stretch>
        </p:blipFill>
        <p:spPr bwMode="auto">
          <a:xfrm>
            <a:off x="1993343" y="1457032"/>
            <a:ext cx="559007" cy="203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86026" y="1304724"/>
            <a:ext cx="1084672" cy="406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extBox 24">
            <a:hlinkClick r:id="" action="ppaction://hlinkshowjump?jump=nextslide"/>
          </p:cNvPr>
          <p:cNvSpPr txBox="1"/>
          <p:nvPr/>
        </p:nvSpPr>
        <p:spPr>
          <a:xfrm>
            <a:off x="123824" y="2071678"/>
            <a:ext cx="2331219" cy="2281648"/>
          </a:xfrm>
          <a:prstGeom prst="rect">
            <a:avLst/>
          </a:prstGeom>
          <a:noFill/>
        </p:spPr>
        <p:txBody>
          <a:bodyPr wrap="square" lIns="65023" tIns="32511" rIns="65023" bIns="32511">
            <a:spAutoFit/>
          </a:bodyPr>
          <a:lstStyle/>
          <a:p>
            <a:pPr algn="r"/>
            <a:r>
              <a:rPr lang="zh-CN" altLang="en-US" dirty="0" smtClean="0">
                <a:solidFill>
                  <a:srgbClr val="C00000"/>
                </a:solidFill>
                <a:latin typeface="微软雅黑" pitchFamily="34" charset="-122"/>
              </a:rPr>
              <a:t>元器件识别与检测</a:t>
            </a:r>
            <a:endParaRPr lang="en-US" altLang="zh-CN" dirty="0" smtClean="0">
              <a:solidFill>
                <a:srgbClr val="C00000"/>
              </a:solidFill>
              <a:latin typeface="微软雅黑" pitchFamily="34" charset="-122"/>
            </a:endParaRPr>
          </a:p>
          <a:p>
            <a:pPr algn="r"/>
            <a:endParaRPr lang="en-US" altLang="zh-CN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r>
              <a:rPr lang="zh-CN" altLang="en-US" dirty="0" smtClean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</a:rPr>
              <a:t>叮咚门铃电路的制作</a:t>
            </a:r>
            <a:endParaRPr lang="en-US" altLang="zh-CN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endParaRPr lang="en-US" altLang="zh-CN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r>
              <a:rPr lang="zh-CN" altLang="en-US" dirty="0" smtClean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</a:rPr>
              <a:t>电路调试与故障排除</a:t>
            </a:r>
          </a:p>
          <a:p>
            <a:pPr algn="r"/>
            <a:endParaRPr lang="zh-CN" altLang="en-US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endParaRPr lang="en-US" altLang="zh-CN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endParaRPr lang="zh-CN" altLang="en-US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</p:txBody>
      </p:sp>
      <p:pic>
        <p:nvPicPr>
          <p:cNvPr id="26" name="Picture 3" descr="C:\Documents and Settings\Administrator\桌面\ppt\QQ截图20130718012847.jpg"/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3169423" y="1304724"/>
            <a:ext cx="3771792" cy="3786214"/>
          </a:xfrm>
          <a:prstGeom prst="rect">
            <a:avLst/>
          </a:prstGeom>
          <a:noFill/>
          <a:ln w="22225"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C:\Documents and Settings\Administrator\桌面\ppt\QQ截图20130718012925.jpg"/>
          <p:cNvPicPr>
            <a:picLocks noChangeAspect="1" noChangeArrowheads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7248162" y="1304724"/>
            <a:ext cx="3779441" cy="3786214"/>
          </a:xfrm>
          <a:prstGeom prst="rect">
            <a:avLst/>
          </a:prstGeom>
          <a:noFill/>
          <a:ln w="25400"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984437 0.000004 L 0.004111 0.000004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49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6" dur="400" tmFilter="0,0; .5, 1; 1, 1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52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20"/>
                            </p:stCondLst>
                            <p:childTnLst>
                              <p:par>
                                <p:cTn id="23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320"/>
                            </p:stCondLst>
                            <p:childTnLst>
                              <p:par>
                                <p:cTn id="27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2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2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32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 animBg="1"/>
      <p:bldP spid="33794" grpId="1" animBg="1"/>
      <p:bldP spid="33796" grpId="0" bldLvl="0" autoUpdateAnimBg="0"/>
      <p:bldP spid="33797" grpId="0" bldLvl="0" animBg="1" autoUpdateAnimBg="0"/>
      <p:bldP spid="2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reeform 6"/>
          <p:cNvSpPr>
            <a:spLocks noChangeArrowheads="1"/>
          </p:cNvSpPr>
          <p:nvPr/>
        </p:nvSpPr>
        <p:spPr bwMode="auto">
          <a:xfrm flipH="1">
            <a:off x="11930063" y="666750"/>
            <a:ext cx="266700" cy="6075363"/>
          </a:xfrm>
          <a:custGeom>
            <a:avLst/>
            <a:gdLst>
              <a:gd name="T0" fmla="*/ 114497 w 621232"/>
              <a:gd name="T1" fmla="*/ 0 h 2527151"/>
              <a:gd name="T2" fmla="*/ 0 w 621232"/>
              <a:gd name="T3" fmla="*/ 0 h 2527151"/>
              <a:gd name="T4" fmla="*/ 0 w 621232"/>
              <a:gd name="T5" fmla="*/ 14605394 h 2527151"/>
              <a:gd name="T6" fmla="*/ 114497 w 621232"/>
              <a:gd name="T7" fmla="*/ 14605394 h 2527151"/>
              <a:gd name="T8" fmla="*/ 114497 w 621232"/>
              <a:gd name="T9" fmla="*/ 0 h 2527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1232"/>
              <a:gd name="T16" fmla="*/ 0 h 2527151"/>
              <a:gd name="T17" fmla="*/ 621232 w 621232"/>
              <a:gd name="T18" fmla="*/ 2527151 h 2527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1232" h="2527151">
                <a:moveTo>
                  <a:pt x="621232" y="0"/>
                </a:moveTo>
                <a:lnTo>
                  <a:pt x="0" y="0"/>
                </a:lnTo>
                <a:lnTo>
                  <a:pt x="0" y="2527151"/>
                </a:lnTo>
                <a:lnTo>
                  <a:pt x="621232" y="2527151"/>
                </a:lnTo>
                <a:lnTo>
                  <a:pt x="621232" y="0"/>
                </a:lnTo>
                <a:close/>
              </a:path>
            </a:pathLst>
          </a:custGeom>
          <a:solidFill>
            <a:srgbClr val="003366"/>
          </a:solidFill>
          <a:ln w="9525" cap="flat" cmpd="sng">
            <a:noFill/>
            <a:bevel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41987" name="Freeform 6"/>
          <p:cNvSpPr>
            <a:spLocks noChangeArrowheads="1"/>
          </p:cNvSpPr>
          <p:nvPr/>
        </p:nvSpPr>
        <p:spPr bwMode="auto">
          <a:xfrm flipH="1">
            <a:off x="0" y="666750"/>
            <a:ext cx="266700" cy="6075363"/>
          </a:xfrm>
          <a:custGeom>
            <a:avLst/>
            <a:gdLst>
              <a:gd name="T0" fmla="*/ 114497 w 621232"/>
              <a:gd name="T1" fmla="*/ 0 h 2527151"/>
              <a:gd name="T2" fmla="*/ 0 w 621232"/>
              <a:gd name="T3" fmla="*/ 0 h 2527151"/>
              <a:gd name="T4" fmla="*/ 0 w 621232"/>
              <a:gd name="T5" fmla="*/ 14605394 h 2527151"/>
              <a:gd name="T6" fmla="*/ 114497 w 621232"/>
              <a:gd name="T7" fmla="*/ 14605394 h 2527151"/>
              <a:gd name="T8" fmla="*/ 114497 w 621232"/>
              <a:gd name="T9" fmla="*/ 0 h 2527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1232"/>
              <a:gd name="T16" fmla="*/ 0 h 2527151"/>
              <a:gd name="T17" fmla="*/ 621232 w 621232"/>
              <a:gd name="T18" fmla="*/ 2527151 h 2527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1232" h="2527151">
                <a:moveTo>
                  <a:pt x="621232" y="0"/>
                </a:moveTo>
                <a:lnTo>
                  <a:pt x="0" y="0"/>
                </a:lnTo>
                <a:lnTo>
                  <a:pt x="0" y="2527151"/>
                </a:lnTo>
                <a:lnTo>
                  <a:pt x="621232" y="2527151"/>
                </a:lnTo>
                <a:lnTo>
                  <a:pt x="621232" y="0"/>
                </a:lnTo>
                <a:close/>
              </a:path>
            </a:pathLst>
          </a:custGeom>
          <a:solidFill>
            <a:schemeClr val="tx2"/>
          </a:solidFill>
          <a:ln w="9525" cap="flat" cmpd="sng">
            <a:noFill/>
            <a:bevel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3796" name="TextBox 76"/>
          <p:cNvSpPr>
            <a:spLocks noChangeArrowheads="1"/>
          </p:cNvSpPr>
          <p:nvPr/>
        </p:nvSpPr>
        <p:spPr bwMode="auto">
          <a:xfrm>
            <a:off x="477838" y="158750"/>
            <a:ext cx="1415772" cy="461665"/>
          </a:xfrm>
          <a:prstGeom prst="rect">
            <a:avLst/>
          </a:prstGeom>
          <a:noFill/>
          <a:ln w="9525">
            <a:noFill/>
            <a:bevel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solidFill>
                  <a:srgbClr val="333333"/>
                </a:solidFill>
                <a:latin typeface="微软雅黑" pitchFamily="34" charset="-122"/>
                <a:sym typeface="微软雅黑" pitchFamily="34" charset="-122"/>
              </a:rPr>
              <a:t>任务实施</a:t>
            </a:r>
            <a:endParaRPr lang="zh-CN" altLang="en-US" dirty="0">
              <a:ea typeface="宋体" pitchFamily="2" charset="-122"/>
              <a:sym typeface="Arial" pitchFamily="34" charset="0"/>
            </a:endParaRPr>
          </a:p>
        </p:txBody>
      </p:sp>
      <p:sp>
        <p:nvSpPr>
          <p:cNvPr id="33797" name="矩形 3"/>
          <p:cNvSpPr>
            <a:spLocks noChangeArrowheads="1"/>
          </p:cNvSpPr>
          <p:nvPr/>
        </p:nvSpPr>
        <p:spPr bwMode="auto">
          <a:xfrm>
            <a:off x="0" y="238125"/>
            <a:ext cx="409575" cy="333375"/>
          </a:xfrm>
          <a:prstGeom prst="rect">
            <a:avLst/>
          </a:prstGeom>
          <a:solidFill>
            <a:schemeClr val="bg1"/>
          </a:solidFill>
          <a:ln w="9525">
            <a:noFill/>
            <a:bevel/>
            <a:headEnd/>
            <a:tailEnd/>
          </a:ln>
          <a:effectLst/>
        </p:spPr>
        <p:txBody>
          <a:bodyPr/>
          <a:lstStyle/>
          <a:p>
            <a:pPr eaLnBrk="1" hangingPunct="1"/>
            <a:endParaRPr lang="zh-CN" altLang="zh-CN">
              <a:ea typeface="宋体" pitchFamily="2" charset="-122"/>
              <a:sym typeface="Arial" pitchFamily="34" charset="0"/>
            </a:endParaRPr>
          </a:p>
        </p:txBody>
      </p:sp>
      <p:pic>
        <p:nvPicPr>
          <p:cNvPr id="21" name="Picture 8" descr="F:\work\培训\培训2\新建文件夹\未标题-17.png"/>
          <p:cNvPicPr>
            <a:picLocks noChangeAspect="1" noChangeArrowheads="1"/>
          </p:cNvPicPr>
          <p:nvPr/>
        </p:nvPicPr>
        <p:blipFill>
          <a:blip r:embed="rId8" cstate="print"/>
          <a:srcRect t="7576" r="74968" b="7312"/>
          <a:stretch>
            <a:fillRect/>
          </a:stretch>
        </p:blipFill>
        <p:spPr bwMode="auto">
          <a:xfrm>
            <a:off x="267761" y="1000109"/>
            <a:ext cx="2284589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9" descr="F:\work\培训\培训2\新建文件夹\未标题-8.png"/>
          <p:cNvPicPr>
            <a:picLocks noChangeAspect="1" noChangeArrowheads="1"/>
          </p:cNvPicPr>
          <p:nvPr/>
        </p:nvPicPr>
        <p:blipFill>
          <a:blip r:embed="rId9" cstate="print"/>
          <a:srcRect l="22781" t="14450" r="71109" b="81599"/>
          <a:stretch>
            <a:fillRect/>
          </a:stretch>
        </p:blipFill>
        <p:spPr bwMode="auto">
          <a:xfrm>
            <a:off x="1993343" y="1457032"/>
            <a:ext cx="559007" cy="203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10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81429" y="1304724"/>
            <a:ext cx="1084672" cy="406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extBox 24">
            <a:hlinkClick r:id="" action="ppaction://hlinkshowjump?jump=nextslide"/>
          </p:cNvPr>
          <p:cNvSpPr txBox="1"/>
          <p:nvPr/>
        </p:nvSpPr>
        <p:spPr>
          <a:xfrm>
            <a:off x="123824" y="2071678"/>
            <a:ext cx="2331219" cy="2281648"/>
          </a:xfrm>
          <a:prstGeom prst="rect">
            <a:avLst/>
          </a:prstGeom>
          <a:noFill/>
        </p:spPr>
        <p:txBody>
          <a:bodyPr wrap="square" lIns="65023" tIns="32511" rIns="65023" bIns="32511">
            <a:spAutoFit/>
          </a:bodyPr>
          <a:lstStyle/>
          <a:p>
            <a:pPr algn="r"/>
            <a:r>
              <a:rPr lang="zh-CN" altLang="en-US" dirty="0" smtClean="0">
                <a:solidFill>
                  <a:srgbClr val="C00000"/>
                </a:solidFill>
                <a:latin typeface="微软雅黑" pitchFamily="34" charset="-122"/>
              </a:rPr>
              <a:t>元器件识别与检测</a:t>
            </a:r>
            <a:endParaRPr lang="en-US" altLang="zh-CN" dirty="0" smtClean="0">
              <a:solidFill>
                <a:srgbClr val="C00000"/>
              </a:solidFill>
              <a:latin typeface="微软雅黑" pitchFamily="34" charset="-122"/>
            </a:endParaRPr>
          </a:p>
          <a:p>
            <a:pPr algn="r"/>
            <a:endParaRPr lang="en-US" altLang="zh-CN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r>
              <a:rPr lang="zh-CN" altLang="en-US" dirty="0" smtClean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</a:rPr>
              <a:t>叮咚门铃电路的制作</a:t>
            </a:r>
            <a:endParaRPr lang="en-US" altLang="zh-CN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endParaRPr lang="en-US" altLang="zh-CN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r>
              <a:rPr lang="zh-CN" altLang="en-US" dirty="0" smtClean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</a:rPr>
              <a:t>电路调试与故障排除</a:t>
            </a:r>
          </a:p>
          <a:p>
            <a:pPr algn="r"/>
            <a:endParaRPr lang="zh-CN" altLang="en-US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endParaRPr lang="en-US" altLang="zh-CN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endParaRPr lang="zh-CN" altLang="en-US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</p:txBody>
      </p:sp>
      <p:pic>
        <p:nvPicPr>
          <p:cNvPr id="12" name="检测演示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026678" y="928670"/>
            <a:ext cx="6449473" cy="4429156"/>
          </a:xfrm>
          <a:prstGeom prst="rect">
            <a:avLst/>
          </a:prstGeom>
        </p:spPr>
      </p:pic>
      <p:pic>
        <p:nvPicPr>
          <p:cNvPr id="13" name="检测电阻器微课.wmv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link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812497" y="1052835"/>
            <a:ext cx="5643602" cy="4232700"/>
          </a:xfrm>
          <a:prstGeom prst="rect">
            <a:avLst/>
          </a:prstGeom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670019" y="3357562"/>
            <a:ext cx="2381266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任意多边形 15"/>
          <p:cNvSpPr/>
          <p:nvPr/>
        </p:nvSpPr>
        <p:spPr>
          <a:xfrm>
            <a:off x="10164218" y="1214422"/>
            <a:ext cx="1292013" cy="693519"/>
          </a:xfrm>
          <a:custGeom>
            <a:avLst/>
            <a:gdLst>
              <a:gd name="connsiteX0" fmla="*/ 0 w 1769434"/>
              <a:gd name="connsiteY0" fmla="*/ 191693 h 1150132"/>
              <a:gd name="connsiteX1" fmla="*/ 191693 w 1769434"/>
              <a:gd name="connsiteY1" fmla="*/ 0 h 1150132"/>
              <a:gd name="connsiteX2" fmla="*/ 1577741 w 1769434"/>
              <a:gd name="connsiteY2" fmla="*/ 0 h 1150132"/>
              <a:gd name="connsiteX3" fmla="*/ 1769434 w 1769434"/>
              <a:gd name="connsiteY3" fmla="*/ 191693 h 1150132"/>
              <a:gd name="connsiteX4" fmla="*/ 1769434 w 1769434"/>
              <a:gd name="connsiteY4" fmla="*/ 958439 h 1150132"/>
              <a:gd name="connsiteX5" fmla="*/ 1577741 w 1769434"/>
              <a:gd name="connsiteY5" fmla="*/ 1150132 h 1150132"/>
              <a:gd name="connsiteX6" fmla="*/ 191693 w 1769434"/>
              <a:gd name="connsiteY6" fmla="*/ 1150132 h 1150132"/>
              <a:gd name="connsiteX7" fmla="*/ 0 w 1769434"/>
              <a:gd name="connsiteY7" fmla="*/ 958439 h 1150132"/>
              <a:gd name="connsiteX8" fmla="*/ 0 w 1769434"/>
              <a:gd name="connsiteY8" fmla="*/ 191693 h 1150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69434" h="1150132">
                <a:moveTo>
                  <a:pt x="0" y="191693"/>
                </a:moveTo>
                <a:cubicBezTo>
                  <a:pt x="0" y="85824"/>
                  <a:pt x="85824" y="0"/>
                  <a:pt x="191693" y="0"/>
                </a:cubicBezTo>
                <a:lnTo>
                  <a:pt x="1577741" y="0"/>
                </a:lnTo>
                <a:cubicBezTo>
                  <a:pt x="1683610" y="0"/>
                  <a:pt x="1769434" y="85824"/>
                  <a:pt x="1769434" y="191693"/>
                </a:cubicBezTo>
                <a:lnTo>
                  <a:pt x="1769434" y="958439"/>
                </a:lnTo>
                <a:cubicBezTo>
                  <a:pt x="1769434" y="1064308"/>
                  <a:pt x="1683610" y="1150132"/>
                  <a:pt x="1577741" y="1150132"/>
                </a:cubicBezTo>
                <a:lnTo>
                  <a:pt x="191693" y="1150132"/>
                </a:lnTo>
                <a:cubicBezTo>
                  <a:pt x="85824" y="1150132"/>
                  <a:pt x="0" y="1064308"/>
                  <a:pt x="0" y="958439"/>
                </a:cubicBezTo>
                <a:lnTo>
                  <a:pt x="0" y="191693"/>
                </a:lnTo>
                <a:close/>
              </a:path>
            </a:pathLst>
          </a:custGeom>
          <a:solidFill>
            <a:srgbClr val="003366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3973551"/>
              <a:satOff val="15924"/>
              <a:lumOff val="3451"/>
              <a:alphaOff val="0"/>
            </a:schemeClr>
          </a:fillRef>
          <a:effectRef idx="0">
            <a:schemeClr val="accent5">
              <a:hueOff val="-3973551"/>
              <a:satOff val="15924"/>
              <a:lumOff val="3451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3785" tIns="223785" rIns="223785" bIns="223785" numCol="1" spcCol="1270" anchor="ctr" anchorCtr="0">
            <a:noAutofit/>
          </a:bodyPr>
          <a:lstStyle/>
          <a:p>
            <a:pPr lvl="0" algn="ctr" defTabSz="1955800">
              <a:lnSpc>
                <a:spcPct val="90000"/>
              </a:lnSpc>
              <a:spcAft>
                <a:spcPct val="35000"/>
              </a:spcAft>
            </a:pPr>
            <a:r>
              <a:rPr lang="zh-CN" altLang="en-US" sz="3200" b="1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微课</a:t>
            </a:r>
            <a:endParaRPr lang="zh-CN" altLang="en-US" sz="3200" b="1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任意多边形 16"/>
          <p:cNvSpPr/>
          <p:nvPr/>
        </p:nvSpPr>
        <p:spPr>
          <a:xfrm>
            <a:off x="2812233" y="1235283"/>
            <a:ext cx="1292013" cy="693519"/>
          </a:xfrm>
          <a:custGeom>
            <a:avLst/>
            <a:gdLst>
              <a:gd name="connsiteX0" fmla="*/ 0 w 1769434"/>
              <a:gd name="connsiteY0" fmla="*/ 191693 h 1150132"/>
              <a:gd name="connsiteX1" fmla="*/ 191693 w 1769434"/>
              <a:gd name="connsiteY1" fmla="*/ 0 h 1150132"/>
              <a:gd name="connsiteX2" fmla="*/ 1577741 w 1769434"/>
              <a:gd name="connsiteY2" fmla="*/ 0 h 1150132"/>
              <a:gd name="connsiteX3" fmla="*/ 1769434 w 1769434"/>
              <a:gd name="connsiteY3" fmla="*/ 191693 h 1150132"/>
              <a:gd name="connsiteX4" fmla="*/ 1769434 w 1769434"/>
              <a:gd name="connsiteY4" fmla="*/ 958439 h 1150132"/>
              <a:gd name="connsiteX5" fmla="*/ 1577741 w 1769434"/>
              <a:gd name="connsiteY5" fmla="*/ 1150132 h 1150132"/>
              <a:gd name="connsiteX6" fmla="*/ 191693 w 1769434"/>
              <a:gd name="connsiteY6" fmla="*/ 1150132 h 1150132"/>
              <a:gd name="connsiteX7" fmla="*/ 0 w 1769434"/>
              <a:gd name="connsiteY7" fmla="*/ 958439 h 1150132"/>
              <a:gd name="connsiteX8" fmla="*/ 0 w 1769434"/>
              <a:gd name="connsiteY8" fmla="*/ 191693 h 1150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69434" h="1150132">
                <a:moveTo>
                  <a:pt x="0" y="191693"/>
                </a:moveTo>
                <a:cubicBezTo>
                  <a:pt x="0" y="85824"/>
                  <a:pt x="85824" y="0"/>
                  <a:pt x="191693" y="0"/>
                </a:cubicBezTo>
                <a:lnTo>
                  <a:pt x="1577741" y="0"/>
                </a:lnTo>
                <a:cubicBezTo>
                  <a:pt x="1683610" y="0"/>
                  <a:pt x="1769434" y="85824"/>
                  <a:pt x="1769434" y="191693"/>
                </a:cubicBezTo>
                <a:lnTo>
                  <a:pt x="1769434" y="958439"/>
                </a:lnTo>
                <a:cubicBezTo>
                  <a:pt x="1769434" y="1064308"/>
                  <a:pt x="1683610" y="1150132"/>
                  <a:pt x="1577741" y="1150132"/>
                </a:cubicBezTo>
                <a:lnTo>
                  <a:pt x="191693" y="1150132"/>
                </a:lnTo>
                <a:cubicBezTo>
                  <a:pt x="85824" y="1150132"/>
                  <a:pt x="0" y="1064308"/>
                  <a:pt x="0" y="958439"/>
                </a:cubicBezTo>
                <a:lnTo>
                  <a:pt x="0" y="191693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3973551"/>
              <a:satOff val="15924"/>
              <a:lumOff val="3451"/>
              <a:alphaOff val="0"/>
            </a:schemeClr>
          </a:fillRef>
          <a:effectRef idx="0">
            <a:schemeClr val="accent5">
              <a:hueOff val="-3973551"/>
              <a:satOff val="15924"/>
              <a:lumOff val="3451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3785" tIns="223785" rIns="223785" bIns="223785" numCol="1" spcCol="1270" anchor="ctr" anchorCtr="0">
            <a:noAutofit/>
          </a:bodyPr>
          <a:lstStyle/>
          <a:p>
            <a:pPr algn="ctr" defTabSz="1955800">
              <a:lnSpc>
                <a:spcPct val="90000"/>
              </a:lnSpc>
              <a:spcAft>
                <a:spcPct val="35000"/>
              </a:spcAft>
            </a:pPr>
            <a:r>
              <a:rPr lang="zh-CN" altLang="en-US" sz="3200" b="1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动画</a:t>
            </a:r>
            <a:endParaRPr lang="zh-CN" altLang="en-US" sz="3200" b="1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任意多边形 17"/>
          <p:cNvSpPr/>
          <p:nvPr/>
        </p:nvSpPr>
        <p:spPr>
          <a:xfrm>
            <a:off x="2812233" y="4429132"/>
            <a:ext cx="1292013" cy="693519"/>
          </a:xfrm>
          <a:custGeom>
            <a:avLst/>
            <a:gdLst>
              <a:gd name="connsiteX0" fmla="*/ 0 w 1769434"/>
              <a:gd name="connsiteY0" fmla="*/ 191693 h 1150132"/>
              <a:gd name="connsiteX1" fmla="*/ 191693 w 1769434"/>
              <a:gd name="connsiteY1" fmla="*/ 0 h 1150132"/>
              <a:gd name="connsiteX2" fmla="*/ 1577741 w 1769434"/>
              <a:gd name="connsiteY2" fmla="*/ 0 h 1150132"/>
              <a:gd name="connsiteX3" fmla="*/ 1769434 w 1769434"/>
              <a:gd name="connsiteY3" fmla="*/ 191693 h 1150132"/>
              <a:gd name="connsiteX4" fmla="*/ 1769434 w 1769434"/>
              <a:gd name="connsiteY4" fmla="*/ 958439 h 1150132"/>
              <a:gd name="connsiteX5" fmla="*/ 1577741 w 1769434"/>
              <a:gd name="connsiteY5" fmla="*/ 1150132 h 1150132"/>
              <a:gd name="connsiteX6" fmla="*/ 191693 w 1769434"/>
              <a:gd name="connsiteY6" fmla="*/ 1150132 h 1150132"/>
              <a:gd name="connsiteX7" fmla="*/ 0 w 1769434"/>
              <a:gd name="connsiteY7" fmla="*/ 958439 h 1150132"/>
              <a:gd name="connsiteX8" fmla="*/ 0 w 1769434"/>
              <a:gd name="connsiteY8" fmla="*/ 191693 h 1150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69434" h="1150132">
                <a:moveTo>
                  <a:pt x="0" y="191693"/>
                </a:moveTo>
                <a:cubicBezTo>
                  <a:pt x="0" y="85824"/>
                  <a:pt x="85824" y="0"/>
                  <a:pt x="191693" y="0"/>
                </a:cubicBezTo>
                <a:lnTo>
                  <a:pt x="1577741" y="0"/>
                </a:lnTo>
                <a:cubicBezTo>
                  <a:pt x="1683610" y="0"/>
                  <a:pt x="1769434" y="85824"/>
                  <a:pt x="1769434" y="191693"/>
                </a:cubicBezTo>
                <a:lnTo>
                  <a:pt x="1769434" y="958439"/>
                </a:lnTo>
                <a:cubicBezTo>
                  <a:pt x="1769434" y="1064308"/>
                  <a:pt x="1683610" y="1150132"/>
                  <a:pt x="1577741" y="1150132"/>
                </a:cubicBezTo>
                <a:lnTo>
                  <a:pt x="191693" y="1150132"/>
                </a:lnTo>
                <a:cubicBezTo>
                  <a:pt x="85824" y="1150132"/>
                  <a:pt x="0" y="1064308"/>
                  <a:pt x="0" y="958439"/>
                </a:cubicBezTo>
                <a:lnTo>
                  <a:pt x="0" y="191693"/>
                </a:lnTo>
                <a:close/>
              </a:path>
            </a:pathLst>
          </a:custGeom>
          <a:solidFill>
            <a:srgbClr val="003366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3973551"/>
              <a:satOff val="15924"/>
              <a:lumOff val="3451"/>
              <a:alphaOff val="0"/>
            </a:schemeClr>
          </a:fillRef>
          <a:effectRef idx="0">
            <a:schemeClr val="accent5">
              <a:hueOff val="-3973551"/>
              <a:satOff val="15924"/>
              <a:lumOff val="3451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3785" tIns="223785" rIns="223785" bIns="223785" numCol="1" spcCol="1270" anchor="ctr" anchorCtr="0">
            <a:noAutofit/>
          </a:bodyPr>
          <a:lstStyle/>
          <a:p>
            <a:pPr lvl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32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平台</a:t>
            </a:r>
            <a:endParaRPr lang="zh-CN" altLang="en-US" sz="3200" b="1" kern="120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任意多边形 18"/>
          <p:cNvSpPr/>
          <p:nvPr/>
        </p:nvSpPr>
        <p:spPr>
          <a:xfrm>
            <a:off x="10164218" y="4429132"/>
            <a:ext cx="1292013" cy="693519"/>
          </a:xfrm>
          <a:custGeom>
            <a:avLst/>
            <a:gdLst>
              <a:gd name="connsiteX0" fmla="*/ 0 w 1769434"/>
              <a:gd name="connsiteY0" fmla="*/ 191693 h 1150132"/>
              <a:gd name="connsiteX1" fmla="*/ 191693 w 1769434"/>
              <a:gd name="connsiteY1" fmla="*/ 0 h 1150132"/>
              <a:gd name="connsiteX2" fmla="*/ 1577741 w 1769434"/>
              <a:gd name="connsiteY2" fmla="*/ 0 h 1150132"/>
              <a:gd name="connsiteX3" fmla="*/ 1769434 w 1769434"/>
              <a:gd name="connsiteY3" fmla="*/ 191693 h 1150132"/>
              <a:gd name="connsiteX4" fmla="*/ 1769434 w 1769434"/>
              <a:gd name="connsiteY4" fmla="*/ 958439 h 1150132"/>
              <a:gd name="connsiteX5" fmla="*/ 1577741 w 1769434"/>
              <a:gd name="connsiteY5" fmla="*/ 1150132 h 1150132"/>
              <a:gd name="connsiteX6" fmla="*/ 191693 w 1769434"/>
              <a:gd name="connsiteY6" fmla="*/ 1150132 h 1150132"/>
              <a:gd name="connsiteX7" fmla="*/ 0 w 1769434"/>
              <a:gd name="connsiteY7" fmla="*/ 958439 h 1150132"/>
              <a:gd name="connsiteX8" fmla="*/ 0 w 1769434"/>
              <a:gd name="connsiteY8" fmla="*/ 191693 h 1150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69434" h="1150132">
                <a:moveTo>
                  <a:pt x="0" y="191693"/>
                </a:moveTo>
                <a:cubicBezTo>
                  <a:pt x="0" y="85824"/>
                  <a:pt x="85824" y="0"/>
                  <a:pt x="191693" y="0"/>
                </a:cubicBezTo>
                <a:lnTo>
                  <a:pt x="1577741" y="0"/>
                </a:lnTo>
                <a:cubicBezTo>
                  <a:pt x="1683610" y="0"/>
                  <a:pt x="1769434" y="85824"/>
                  <a:pt x="1769434" y="191693"/>
                </a:cubicBezTo>
                <a:lnTo>
                  <a:pt x="1769434" y="958439"/>
                </a:lnTo>
                <a:cubicBezTo>
                  <a:pt x="1769434" y="1064308"/>
                  <a:pt x="1683610" y="1150132"/>
                  <a:pt x="1577741" y="1150132"/>
                </a:cubicBezTo>
                <a:lnTo>
                  <a:pt x="191693" y="1150132"/>
                </a:lnTo>
                <a:cubicBezTo>
                  <a:pt x="85824" y="1150132"/>
                  <a:pt x="0" y="1064308"/>
                  <a:pt x="0" y="958439"/>
                </a:cubicBezTo>
                <a:lnTo>
                  <a:pt x="0" y="191693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3973551"/>
              <a:satOff val="15924"/>
              <a:lumOff val="3451"/>
              <a:alphaOff val="0"/>
            </a:schemeClr>
          </a:fillRef>
          <a:effectRef idx="0">
            <a:schemeClr val="accent5">
              <a:hueOff val="-3973551"/>
              <a:satOff val="15924"/>
              <a:lumOff val="3451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3785" tIns="223785" rIns="223785" bIns="223785" numCol="1" spcCol="1270" anchor="ctr" anchorCtr="0">
            <a:noAutofit/>
          </a:bodyPr>
          <a:lstStyle/>
          <a:p>
            <a:pPr algn="ctr" defTabSz="1955800">
              <a:lnSpc>
                <a:spcPct val="90000"/>
              </a:lnSpc>
              <a:spcAft>
                <a:spcPct val="35000"/>
              </a:spcAft>
            </a:pPr>
            <a:r>
              <a:rPr lang="zh-CN" altLang="en-US" sz="32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文本</a:t>
            </a:r>
          </a:p>
        </p:txBody>
      </p:sp>
      <p:grpSp>
        <p:nvGrpSpPr>
          <p:cNvPr id="2" name="组合 19"/>
          <p:cNvGrpSpPr/>
          <p:nvPr/>
        </p:nvGrpSpPr>
        <p:grpSpPr>
          <a:xfrm>
            <a:off x="3383737" y="5892144"/>
            <a:ext cx="6933538" cy="465814"/>
            <a:chOff x="3383737" y="5892144"/>
            <a:chExt cx="6933538" cy="465814"/>
          </a:xfrm>
        </p:grpSpPr>
        <p:sp>
          <p:nvSpPr>
            <p:cNvPr id="26" name="矩形 25"/>
            <p:cNvSpPr/>
            <p:nvPr/>
          </p:nvSpPr>
          <p:spPr>
            <a:xfrm>
              <a:off x="4383869" y="5998501"/>
              <a:ext cx="5933406" cy="3594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70000"/>
                </a:lnSpc>
                <a:spcBef>
                  <a:spcPct val="50000"/>
                </a:spcBef>
              </a:pPr>
              <a:r>
                <a:rPr lang="zh-CN" altLang="en-US" sz="2400" b="1" dirty="0" smtClean="0">
                  <a:solidFill>
                    <a:srgbClr val="003366"/>
                  </a:solidFill>
                  <a:latin typeface="+mn-ea"/>
                  <a:ea typeface="+mn-ea"/>
                  <a:sym typeface=".PhonepadTwo"/>
                </a:rPr>
                <a:t>借助数字资源</a:t>
              </a:r>
              <a:r>
                <a:rPr lang="en-US" altLang="zh-CN" sz="2400" b="1" dirty="0" smtClean="0">
                  <a:solidFill>
                    <a:srgbClr val="003366"/>
                  </a:solidFill>
                  <a:latin typeface="+mn-ea"/>
                  <a:ea typeface="+mn-ea"/>
                  <a:sym typeface=".PhonepadTwo"/>
                </a:rPr>
                <a:t>   </a:t>
              </a:r>
              <a:r>
                <a:rPr lang="zh-CN" altLang="en-US" sz="2400" b="1" dirty="0" smtClean="0">
                  <a:solidFill>
                    <a:srgbClr val="003366"/>
                  </a:solidFill>
                  <a:latin typeface="+mn-ea"/>
                  <a:ea typeface="+mn-ea"/>
                  <a:sym typeface=".PhonepadTwo"/>
                </a:rPr>
                <a:t>培养自学能力</a:t>
              </a:r>
              <a:endParaRPr lang="zh-CN" altLang="en-US" sz="2400" dirty="0">
                <a:solidFill>
                  <a:srgbClr val="003366"/>
                </a:solidFill>
                <a:latin typeface="+mn-ea"/>
                <a:ea typeface="+mn-ea"/>
              </a:endParaRPr>
            </a:p>
          </p:txBody>
        </p:sp>
        <p:sp>
          <p:nvSpPr>
            <p:cNvPr id="27" name="圆角矩形 26"/>
            <p:cNvSpPr/>
            <p:nvPr/>
          </p:nvSpPr>
          <p:spPr>
            <a:xfrm>
              <a:off x="3383737" y="5892144"/>
              <a:ext cx="1440160" cy="465814"/>
            </a:xfrm>
            <a:prstGeom prst="roundRect">
              <a:avLst>
                <a:gd name="adj" fmla="val 4305"/>
              </a:avLst>
            </a:prstGeom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91429" tIns="45714" rIns="91429" bIns="45714" rtlCol="0" anchor="ctr"/>
            <a:lstStyle/>
            <a:p>
              <a:pPr algn="ctr"/>
              <a:r>
                <a:rPr lang="zh-CN" altLang="en-US" sz="2200" b="1" dirty="0" smtClean="0">
                  <a:solidFill>
                    <a:srgbClr val="1C1C1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设计意图</a:t>
              </a:r>
              <a:endParaRPr lang="zh-CN" altLang="en-US" sz="2200" b="1" dirty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endParaRPr>
            </a:p>
          </p:txBody>
        </p:sp>
      </p:grpSp>
      <p:pic>
        <p:nvPicPr>
          <p:cNvPr id="23" name="网上查询检测.wmv">
            <a:hlinkClick r:id="" action="ppaction://media"/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link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3955241" y="1345033"/>
            <a:ext cx="5983067" cy="372704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20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40000" y="4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56" presetClass="path" presetSubtype="0" accel="50000" decel="5000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0.0116 -3.33333E-6 L -0.14836 -0.1467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00" y="-73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1563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9" presetID="6" presetClass="emph" presetSubtype="0" fill="hold" nodeType="withEffect">
                                  <p:stCondLst>
                                    <p:cond delay="5300"/>
                                  </p:stCondLst>
                                  <p:childTnLst>
                                    <p:animScale>
                                      <p:cBhvr>
                                        <p:cTn id="20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40000" y="4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56" presetClass="path" presetSubtype="0" accel="50000" decel="50000" fill="hold" nodeType="withEffect">
                                  <p:stCondLst>
                                    <p:cond delay="5300"/>
                                  </p:stCondLst>
                                  <p:childTnLst>
                                    <p:animMotion origin="layout" path="M -0.01966 -0.00046 L 0.10451 -0.1537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" y="-77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5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68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8866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1" presetID="6" presetClass="emph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32" dur="2000" fill="hold"/>
                                        <p:tgtEl>
                                          <p:spTgt spid="23"/>
                                        </p:tgtEl>
                                      </p:cBhvr>
                                      <p:by x="40000" y="4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49" presetClass="path" presetSubtype="0" accel="50000" decel="5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1.45833E-6 -3.23699E-6 L -0.12331 0.15792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" y="79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68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53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58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>
                <p:cTn id="5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video>
            <p:video>
              <p:cMediaNode vol="0">
                <p:cTn id="6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video>
            <p:video>
              <p:cMediaNode>
                <p:cTn id="61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video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6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reeform 6"/>
          <p:cNvSpPr>
            <a:spLocks noChangeArrowheads="1"/>
          </p:cNvSpPr>
          <p:nvPr/>
        </p:nvSpPr>
        <p:spPr bwMode="auto">
          <a:xfrm flipH="1">
            <a:off x="11930063" y="666750"/>
            <a:ext cx="266700" cy="6075363"/>
          </a:xfrm>
          <a:custGeom>
            <a:avLst/>
            <a:gdLst>
              <a:gd name="T0" fmla="*/ 114497 w 621232"/>
              <a:gd name="T1" fmla="*/ 0 h 2527151"/>
              <a:gd name="T2" fmla="*/ 0 w 621232"/>
              <a:gd name="T3" fmla="*/ 0 h 2527151"/>
              <a:gd name="T4" fmla="*/ 0 w 621232"/>
              <a:gd name="T5" fmla="*/ 14605394 h 2527151"/>
              <a:gd name="T6" fmla="*/ 114497 w 621232"/>
              <a:gd name="T7" fmla="*/ 14605394 h 2527151"/>
              <a:gd name="T8" fmla="*/ 114497 w 621232"/>
              <a:gd name="T9" fmla="*/ 0 h 2527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1232"/>
              <a:gd name="T16" fmla="*/ 0 h 2527151"/>
              <a:gd name="T17" fmla="*/ 621232 w 621232"/>
              <a:gd name="T18" fmla="*/ 2527151 h 2527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1232" h="2527151">
                <a:moveTo>
                  <a:pt x="621232" y="0"/>
                </a:moveTo>
                <a:lnTo>
                  <a:pt x="0" y="0"/>
                </a:lnTo>
                <a:lnTo>
                  <a:pt x="0" y="2527151"/>
                </a:lnTo>
                <a:lnTo>
                  <a:pt x="621232" y="2527151"/>
                </a:lnTo>
                <a:lnTo>
                  <a:pt x="621232" y="0"/>
                </a:lnTo>
                <a:close/>
              </a:path>
            </a:pathLst>
          </a:custGeom>
          <a:solidFill>
            <a:srgbClr val="003366"/>
          </a:solidFill>
          <a:ln w="9525" cap="flat" cmpd="sng">
            <a:noFill/>
            <a:bevel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41987" name="Freeform 6"/>
          <p:cNvSpPr>
            <a:spLocks noChangeArrowheads="1"/>
          </p:cNvSpPr>
          <p:nvPr/>
        </p:nvSpPr>
        <p:spPr bwMode="auto">
          <a:xfrm flipH="1">
            <a:off x="0" y="666750"/>
            <a:ext cx="266700" cy="6075363"/>
          </a:xfrm>
          <a:custGeom>
            <a:avLst/>
            <a:gdLst>
              <a:gd name="T0" fmla="*/ 114497 w 621232"/>
              <a:gd name="T1" fmla="*/ 0 h 2527151"/>
              <a:gd name="T2" fmla="*/ 0 w 621232"/>
              <a:gd name="T3" fmla="*/ 0 h 2527151"/>
              <a:gd name="T4" fmla="*/ 0 w 621232"/>
              <a:gd name="T5" fmla="*/ 14605394 h 2527151"/>
              <a:gd name="T6" fmla="*/ 114497 w 621232"/>
              <a:gd name="T7" fmla="*/ 14605394 h 2527151"/>
              <a:gd name="T8" fmla="*/ 114497 w 621232"/>
              <a:gd name="T9" fmla="*/ 0 h 2527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1232"/>
              <a:gd name="T16" fmla="*/ 0 h 2527151"/>
              <a:gd name="T17" fmla="*/ 621232 w 621232"/>
              <a:gd name="T18" fmla="*/ 2527151 h 2527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1232" h="2527151">
                <a:moveTo>
                  <a:pt x="621232" y="0"/>
                </a:moveTo>
                <a:lnTo>
                  <a:pt x="0" y="0"/>
                </a:lnTo>
                <a:lnTo>
                  <a:pt x="0" y="2527151"/>
                </a:lnTo>
                <a:lnTo>
                  <a:pt x="621232" y="2527151"/>
                </a:lnTo>
                <a:lnTo>
                  <a:pt x="621232" y="0"/>
                </a:lnTo>
                <a:close/>
              </a:path>
            </a:pathLst>
          </a:custGeom>
          <a:solidFill>
            <a:schemeClr val="tx2"/>
          </a:solidFill>
          <a:ln w="9525" cap="flat" cmpd="sng">
            <a:noFill/>
            <a:bevel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3796" name="TextBox 76"/>
          <p:cNvSpPr>
            <a:spLocks noChangeArrowheads="1"/>
          </p:cNvSpPr>
          <p:nvPr/>
        </p:nvSpPr>
        <p:spPr bwMode="auto">
          <a:xfrm>
            <a:off x="477838" y="158750"/>
            <a:ext cx="1415772" cy="461665"/>
          </a:xfrm>
          <a:prstGeom prst="rect">
            <a:avLst/>
          </a:prstGeom>
          <a:noFill/>
          <a:ln w="9525">
            <a:noFill/>
            <a:bevel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solidFill>
                  <a:srgbClr val="333333"/>
                </a:solidFill>
                <a:latin typeface="微软雅黑" pitchFamily="34" charset="-122"/>
                <a:sym typeface="微软雅黑" pitchFamily="34" charset="-122"/>
              </a:rPr>
              <a:t>任务实施</a:t>
            </a:r>
            <a:endParaRPr lang="zh-CN" altLang="en-US" dirty="0">
              <a:ea typeface="宋体" pitchFamily="2" charset="-122"/>
              <a:sym typeface="Arial" pitchFamily="34" charset="0"/>
            </a:endParaRPr>
          </a:p>
        </p:txBody>
      </p:sp>
      <p:sp>
        <p:nvSpPr>
          <p:cNvPr id="33797" name="矩形 3"/>
          <p:cNvSpPr>
            <a:spLocks noChangeArrowheads="1"/>
          </p:cNvSpPr>
          <p:nvPr/>
        </p:nvSpPr>
        <p:spPr bwMode="auto">
          <a:xfrm>
            <a:off x="0" y="238125"/>
            <a:ext cx="409575" cy="333375"/>
          </a:xfrm>
          <a:prstGeom prst="rect">
            <a:avLst/>
          </a:prstGeom>
          <a:solidFill>
            <a:schemeClr val="bg1"/>
          </a:solidFill>
          <a:ln w="9525">
            <a:noFill/>
            <a:bevel/>
            <a:headEnd/>
            <a:tailEnd/>
          </a:ln>
          <a:effectLst/>
        </p:spPr>
        <p:txBody>
          <a:bodyPr/>
          <a:lstStyle/>
          <a:p>
            <a:pPr eaLnBrk="1" hangingPunct="1"/>
            <a:endParaRPr lang="zh-CN" altLang="zh-CN">
              <a:ea typeface="宋体" pitchFamily="2" charset="-122"/>
              <a:sym typeface="Arial" pitchFamily="34" charset="0"/>
            </a:endParaRPr>
          </a:p>
        </p:txBody>
      </p:sp>
      <p:pic>
        <p:nvPicPr>
          <p:cNvPr id="21" name="Picture 8" descr="F:\work\培训\培训2\新建文件夹\未标题-17.png"/>
          <p:cNvPicPr>
            <a:picLocks noChangeAspect="1" noChangeArrowheads="1"/>
          </p:cNvPicPr>
          <p:nvPr/>
        </p:nvPicPr>
        <p:blipFill>
          <a:blip r:embed="rId2" cstate="print"/>
          <a:srcRect t="7576" r="74968" b="7312"/>
          <a:stretch>
            <a:fillRect/>
          </a:stretch>
        </p:blipFill>
        <p:spPr bwMode="auto">
          <a:xfrm>
            <a:off x="267761" y="1000109"/>
            <a:ext cx="2284589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9" descr="F:\work\培训\培训2\新建文件夹\未标题-8.png"/>
          <p:cNvPicPr>
            <a:picLocks noChangeAspect="1" noChangeArrowheads="1"/>
          </p:cNvPicPr>
          <p:nvPr/>
        </p:nvPicPr>
        <p:blipFill>
          <a:blip r:embed="rId3" cstate="print"/>
          <a:srcRect l="22781" t="14450" r="71109" b="81599"/>
          <a:stretch>
            <a:fillRect/>
          </a:stretch>
        </p:blipFill>
        <p:spPr bwMode="auto">
          <a:xfrm>
            <a:off x="1993343" y="1457032"/>
            <a:ext cx="559007" cy="203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81429" y="1304724"/>
            <a:ext cx="1084672" cy="406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extBox 24">
            <a:hlinkClick r:id="" action="ppaction://hlinkshowjump?jump=nextslide"/>
          </p:cNvPr>
          <p:cNvSpPr txBox="1"/>
          <p:nvPr/>
        </p:nvSpPr>
        <p:spPr>
          <a:xfrm>
            <a:off x="123824" y="2071678"/>
            <a:ext cx="2331219" cy="2281648"/>
          </a:xfrm>
          <a:prstGeom prst="rect">
            <a:avLst/>
          </a:prstGeom>
          <a:noFill/>
        </p:spPr>
        <p:txBody>
          <a:bodyPr wrap="square" lIns="65023" tIns="32511" rIns="65023" bIns="32511">
            <a:spAutoFit/>
          </a:bodyPr>
          <a:lstStyle/>
          <a:p>
            <a:pPr algn="r"/>
            <a:r>
              <a:rPr lang="zh-CN" altLang="en-US" dirty="0" smtClean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</a:rPr>
              <a:t>元器件识别与检测</a:t>
            </a:r>
            <a:endParaRPr lang="en-US" altLang="zh-CN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endParaRPr lang="en-US" altLang="zh-CN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r>
              <a:rPr lang="zh-CN" altLang="en-US" dirty="0" smtClean="0">
                <a:solidFill>
                  <a:srgbClr val="C00000"/>
                </a:solidFill>
                <a:latin typeface="微软雅黑" pitchFamily="34" charset="-122"/>
              </a:rPr>
              <a:t>叮咚门铃电路的制作</a:t>
            </a:r>
            <a:endParaRPr lang="en-US" altLang="zh-CN" dirty="0" smtClean="0">
              <a:solidFill>
                <a:srgbClr val="C00000"/>
              </a:solidFill>
              <a:latin typeface="微软雅黑" pitchFamily="34" charset="-122"/>
            </a:endParaRPr>
          </a:p>
          <a:p>
            <a:pPr algn="r"/>
            <a:endParaRPr lang="en-US" altLang="zh-CN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r>
              <a:rPr lang="zh-CN" altLang="en-US" dirty="0" smtClean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</a:rPr>
              <a:t>电路调试与故障排除</a:t>
            </a:r>
          </a:p>
          <a:p>
            <a:pPr algn="r"/>
            <a:endParaRPr lang="zh-CN" altLang="en-US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endParaRPr lang="en-US" altLang="zh-CN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endParaRPr lang="zh-CN" altLang="en-US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</p:txBody>
      </p:sp>
      <p:sp>
        <p:nvSpPr>
          <p:cNvPr id="12" name="Freeform 7"/>
          <p:cNvSpPr>
            <a:spLocks/>
          </p:cNvSpPr>
          <p:nvPr/>
        </p:nvSpPr>
        <p:spPr bwMode="gray">
          <a:xfrm rot="21540000">
            <a:off x="3529304" y="1883265"/>
            <a:ext cx="7570212" cy="1598612"/>
          </a:xfrm>
          <a:custGeom>
            <a:avLst/>
            <a:gdLst>
              <a:gd name="T0" fmla="*/ 0 w 4371"/>
              <a:gd name="T1" fmla="*/ 2147483647 h 1066"/>
              <a:gd name="T2" fmla="*/ 2147483647 w 4371"/>
              <a:gd name="T3" fmla="*/ 2147483647 h 1066"/>
              <a:gd name="T4" fmla="*/ 2147483647 w 4371"/>
              <a:gd name="T5" fmla="*/ 2147483647 h 1066"/>
              <a:gd name="T6" fmla="*/ 2147483647 w 4371"/>
              <a:gd name="T7" fmla="*/ 2147483647 h 1066"/>
              <a:gd name="T8" fmla="*/ 2147483647 w 4371"/>
              <a:gd name="T9" fmla="*/ 2147483647 h 1066"/>
              <a:gd name="T10" fmla="*/ 2147483647 w 4371"/>
              <a:gd name="T11" fmla="*/ 2147483647 h 1066"/>
              <a:gd name="T12" fmla="*/ 2147483647 w 4371"/>
              <a:gd name="T13" fmla="*/ 0 h 1066"/>
              <a:gd name="T14" fmla="*/ 2147483647 w 4371"/>
              <a:gd name="T15" fmla="*/ 2147483647 h 1066"/>
              <a:gd name="T16" fmla="*/ 2147483647 w 4371"/>
              <a:gd name="T17" fmla="*/ 2147483647 h 1066"/>
              <a:gd name="T18" fmla="*/ 2147483647 w 4371"/>
              <a:gd name="T19" fmla="*/ 2147483647 h 1066"/>
              <a:gd name="T20" fmla="*/ 2147483647 w 4371"/>
              <a:gd name="T21" fmla="*/ 2147483647 h 1066"/>
              <a:gd name="T22" fmla="*/ 2147483647 w 4371"/>
              <a:gd name="T23" fmla="*/ 2147483647 h 1066"/>
              <a:gd name="T24" fmla="*/ 2147483647 w 4371"/>
              <a:gd name="T25" fmla="*/ 2147483647 h 1066"/>
              <a:gd name="T26" fmla="*/ 2147483647 w 4371"/>
              <a:gd name="T27" fmla="*/ 2147483647 h 1066"/>
              <a:gd name="T28" fmla="*/ 2147483647 w 4371"/>
              <a:gd name="T29" fmla="*/ 2147483647 h 1066"/>
              <a:gd name="T30" fmla="*/ 0 w 4371"/>
              <a:gd name="T31" fmla="*/ 2147483647 h 106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4371"/>
              <a:gd name="T49" fmla="*/ 0 h 1066"/>
              <a:gd name="T50" fmla="*/ 4371 w 4371"/>
              <a:gd name="T51" fmla="*/ 1066 h 106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4371" h="1066">
                <a:moveTo>
                  <a:pt x="0" y="845"/>
                </a:moveTo>
                <a:lnTo>
                  <a:pt x="1523" y="313"/>
                </a:lnTo>
                <a:lnTo>
                  <a:pt x="1610" y="617"/>
                </a:lnTo>
                <a:lnTo>
                  <a:pt x="2720" y="243"/>
                </a:lnTo>
                <a:lnTo>
                  <a:pt x="2784" y="538"/>
                </a:lnTo>
                <a:lnTo>
                  <a:pt x="3882" y="266"/>
                </a:lnTo>
                <a:lnTo>
                  <a:pt x="3795" y="0"/>
                </a:lnTo>
                <a:lnTo>
                  <a:pt x="4371" y="269"/>
                </a:lnTo>
                <a:lnTo>
                  <a:pt x="3961" y="832"/>
                </a:lnTo>
                <a:lnTo>
                  <a:pt x="3912" y="542"/>
                </a:lnTo>
                <a:lnTo>
                  <a:pt x="2594" y="921"/>
                </a:lnTo>
                <a:lnTo>
                  <a:pt x="2509" y="620"/>
                </a:lnTo>
                <a:lnTo>
                  <a:pt x="1344" y="968"/>
                </a:lnTo>
                <a:lnTo>
                  <a:pt x="1280" y="666"/>
                </a:lnTo>
                <a:lnTo>
                  <a:pt x="67" y="1066"/>
                </a:lnTo>
                <a:lnTo>
                  <a:pt x="0" y="845"/>
                </a:lnTo>
                <a:close/>
              </a:path>
            </a:pathLst>
          </a:custGeom>
          <a:gradFill rotWithShape="1">
            <a:gsLst>
              <a:gs pos="0">
                <a:srgbClr val="990000"/>
              </a:gs>
              <a:gs pos="100000">
                <a:srgbClr val="FF9933"/>
              </a:gs>
            </a:gsLst>
            <a:lin ang="0" scaled="1"/>
          </a:gradFill>
          <a:ln w="9525">
            <a:miter lim="800000"/>
            <a:headEnd/>
            <a:tailEnd/>
          </a:ln>
          <a:scene3d>
            <a:camera prst="legacyPerspectiveTopRight">
              <a:rot lat="0" lon="20999984" rev="0"/>
            </a:camera>
            <a:lightRig rig="legacyFlat4" dir="b"/>
          </a:scene3d>
          <a:sp3d extrusionH="163500" prstMaterial="legacyMatte">
            <a:bevelT w="13500" h="13500" prst="angle"/>
            <a:bevelB w="13500" h="13500" prst="angle"/>
            <a:extrusionClr>
              <a:srgbClr val="FF9933"/>
            </a:extrusionClr>
          </a:sp3d>
        </p:spPr>
        <p:txBody>
          <a:bodyPr wrap="none" anchor="ctr">
            <a:flatTx/>
          </a:bodyPr>
          <a:lstStyle/>
          <a:p>
            <a:endParaRPr lang="zh-CN" altLang="en-US"/>
          </a:p>
        </p:txBody>
      </p:sp>
      <p:sp>
        <p:nvSpPr>
          <p:cNvPr id="13" name="Text Box 16"/>
          <p:cNvSpPr txBox="1">
            <a:spLocks noChangeArrowheads="1"/>
          </p:cNvSpPr>
          <p:nvPr/>
        </p:nvSpPr>
        <p:spPr bwMode="auto">
          <a:xfrm rot="20460000">
            <a:off x="3186485" y="2372021"/>
            <a:ext cx="250031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2800" b="0" dirty="0" smtClean="0">
                <a:solidFill>
                  <a:srgbClr val="003366"/>
                </a:solidFill>
                <a:latin typeface="微软雅黑" pitchFamily="34" charset="-122"/>
                <a:ea typeface="微软雅黑" pitchFamily="34" charset="-122"/>
              </a:rPr>
              <a:t>引脚处理</a:t>
            </a:r>
            <a:endParaRPr lang="zh-CN" altLang="en-US" sz="2800" b="0" dirty="0">
              <a:solidFill>
                <a:srgbClr val="00336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Text Box 16"/>
          <p:cNvSpPr txBox="1">
            <a:spLocks noChangeArrowheads="1"/>
          </p:cNvSpPr>
          <p:nvPr/>
        </p:nvSpPr>
        <p:spPr bwMode="auto">
          <a:xfrm rot="20460000">
            <a:off x="5795583" y="2014830"/>
            <a:ext cx="250031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2800" dirty="0" smtClean="0">
                <a:solidFill>
                  <a:srgbClr val="003366"/>
                </a:solidFill>
                <a:latin typeface="微软雅黑" pitchFamily="34" charset="-122"/>
                <a:ea typeface="微软雅黑" pitchFamily="34" charset="-122"/>
              </a:rPr>
              <a:t>元件插装</a:t>
            </a:r>
            <a:endParaRPr lang="zh-CN" altLang="en-US" sz="2800" b="0" dirty="0">
              <a:solidFill>
                <a:srgbClr val="00336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Text Box 16"/>
          <p:cNvSpPr txBox="1">
            <a:spLocks noChangeArrowheads="1"/>
          </p:cNvSpPr>
          <p:nvPr/>
        </p:nvSpPr>
        <p:spPr bwMode="auto">
          <a:xfrm rot="20460000">
            <a:off x="8044268" y="1800516"/>
            <a:ext cx="250031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2800" b="0" dirty="0" smtClean="0">
                <a:solidFill>
                  <a:srgbClr val="003366"/>
                </a:solidFill>
                <a:latin typeface="微软雅黑" pitchFamily="34" charset="-122"/>
                <a:ea typeface="微软雅黑" pitchFamily="34" charset="-122"/>
              </a:rPr>
              <a:t>焊接工艺</a:t>
            </a:r>
            <a:endParaRPr lang="zh-CN" altLang="en-US" sz="2800" b="0" dirty="0">
              <a:solidFill>
                <a:srgbClr val="00336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6" name="图片 15" descr="图片10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394654" y="3122270"/>
            <a:ext cx="2001600" cy="17871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" name="图片 16" descr="QQ截图20150425232142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183272" y="3765212"/>
            <a:ext cx="2001600" cy="17871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8" name="图片 17" descr="QQ截图20150425190942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826478" y="3408022"/>
            <a:ext cx="2001600" cy="17323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9" name="矩形 18"/>
          <p:cNvSpPr/>
          <p:nvPr/>
        </p:nvSpPr>
        <p:spPr>
          <a:xfrm>
            <a:off x="5742158" y="764815"/>
            <a:ext cx="2786082" cy="57150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3200" b="1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小步子教学法</a:t>
            </a:r>
            <a:endParaRPr lang="zh-CN" altLang="en-US" sz="3200" b="1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3352512" y="6124123"/>
            <a:ext cx="7210179" cy="473097"/>
            <a:chOff x="3883803" y="5929330"/>
            <a:chExt cx="7210179" cy="473097"/>
          </a:xfrm>
        </p:grpSpPr>
        <p:sp>
          <p:nvSpPr>
            <p:cNvPr id="23" name="矩形 22"/>
            <p:cNvSpPr/>
            <p:nvPr/>
          </p:nvSpPr>
          <p:spPr>
            <a:xfrm>
              <a:off x="5572153" y="6051562"/>
              <a:ext cx="5521829" cy="3508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70000"/>
                </a:lnSpc>
                <a:spcBef>
                  <a:spcPct val="50000"/>
                </a:spcBef>
              </a:pPr>
              <a:r>
                <a:rPr lang="zh-CN" altLang="en-US" sz="2400" b="1" dirty="0" smtClean="0">
                  <a:solidFill>
                    <a:srgbClr val="003366"/>
                  </a:solidFill>
                  <a:latin typeface="+mn-ea"/>
                  <a:ea typeface="+mn-ea"/>
                  <a:sym typeface=".PhonepadTwo"/>
                </a:rPr>
                <a:t>小步子教学法  细分任务  树立学习信心</a:t>
              </a:r>
              <a:endParaRPr lang="en-US" altLang="zh-CN" sz="2400" b="1" dirty="0" smtClean="0">
                <a:solidFill>
                  <a:srgbClr val="003366"/>
                </a:solidFill>
                <a:latin typeface="+mn-ea"/>
                <a:ea typeface="+mn-ea"/>
                <a:sym typeface=".PhonepadTwo"/>
              </a:endParaRPr>
            </a:p>
          </p:txBody>
        </p:sp>
        <p:sp>
          <p:nvSpPr>
            <p:cNvPr id="26" name="圆角矩形 25"/>
            <p:cNvSpPr/>
            <p:nvPr/>
          </p:nvSpPr>
          <p:spPr>
            <a:xfrm>
              <a:off x="3883803" y="5929330"/>
              <a:ext cx="1440160" cy="465814"/>
            </a:xfrm>
            <a:prstGeom prst="roundRect">
              <a:avLst>
                <a:gd name="adj" fmla="val 4305"/>
              </a:avLst>
            </a:prstGeom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91429" tIns="45714" rIns="91429" bIns="45714" rtlCol="0" anchor="ctr"/>
            <a:lstStyle/>
            <a:p>
              <a:pPr algn="ctr"/>
              <a:r>
                <a:rPr lang="zh-CN" altLang="en-US" sz="2200" b="1" dirty="0" smtClean="0">
                  <a:solidFill>
                    <a:srgbClr val="1C1C1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设计意图</a:t>
              </a:r>
              <a:endParaRPr lang="zh-CN" altLang="en-US" sz="2200" b="1" dirty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984437 0.000004 L 0.004111 0.000004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49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6" dur="400" tmFilter="0,0; .5, 1; 1, 1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52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20"/>
                            </p:stCondLst>
                            <p:childTnLst>
                              <p:par>
                                <p:cTn id="23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320"/>
                            </p:stCondLst>
                            <p:childTnLst>
                              <p:par>
                                <p:cTn id="27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2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2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320"/>
                            </p:stCondLst>
                            <p:childTnLst>
                              <p:par>
                                <p:cTn id="37" presetID="1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820"/>
                            </p:stCondLst>
                            <p:childTnLst>
                              <p:par>
                                <p:cTn id="6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 animBg="1"/>
      <p:bldP spid="33794" grpId="1" animBg="1"/>
      <p:bldP spid="33796" grpId="0" bldLvl="0" autoUpdateAnimBg="0"/>
      <p:bldP spid="33797" grpId="0" bldLvl="0" animBg="1" autoUpdateAnimBg="0"/>
      <p:bldP spid="25" grpId="0"/>
      <p:bldP spid="12" grpId="1" animBg="1"/>
      <p:bldP spid="13" grpId="1"/>
      <p:bldP spid="14" grpId="1"/>
      <p:bldP spid="15" grpId="1"/>
      <p:bldP spid="19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reeform 6"/>
          <p:cNvSpPr>
            <a:spLocks noChangeArrowheads="1"/>
          </p:cNvSpPr>
          <p:nvPr/>
        </p:nvSpPr>
        <p:spPr bwMode="auto">
          <a:xfrm flipH="1">
            <a:off x="11930063" y="666750"/>
            <a:ext cx="266700" cy="6075363"/>
          </a:xfrm>
          <a:custGeom>
            <a:avLst/>
            <a:gdLst>
              <a:gd name="T0" fmla="*/ 114497 w 621232"/>
              <a:gd name="T1" fmla="*/ 0 h 2527151"/>
              <a:gd name="T2" fmla="*/ 0 w 621232"/>
              <a:gd name="T3" fmla="*/ 0 h 2527151"/>
              <a:gd name="T4" fmla="*/ 0 w 621232"/>
              <a:gd name="T5" fmla="*/ 14605394 h 2527151"/>
              <a:gd name="T6" fmla="*/ 114497 w 621232"/>
              <a:gd name="T7" fmla="*/ 14605394 h 2527151"/>
              <a:gd name="T8" fmla="*/ 114497 w 621232"/>
              <a:gd name="T9" fmla="*/ 0 h 2527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1232"/>
              <a:gd name="T16" fmla="*/ 0 h 2527151"/>
              <a:gd name="T17" fmla="*/ 621232 w 621232"/>
              <a:gd name="T18" fmla="*/ 2527151 h 2527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1232" h="2527151">
                <a:moveTo>
                  <a:pt x="621232" y="0"/>
                </a:moveTo>
                <a:lnTo>
                  <a:pt x="0" y="0"/>
                </a:lnTo>
                <a:lnTo>
                  <a:pt x="0" y="2527151"/>
                </a:lnTo>
                <a:lnTo>
                  <a:pt x="621232" y="2527151"/>
                </a:lnTo>
                <a:lnTo>
                  <a:pt x="621232" y="0"/>
                </a:lnTo>
                <a:close/>
              </a:path>
            </a:pathLst>
          </a:custGeom>
          <a:solidFill>
            <a:srgbClr val="003366"/>
          </a:solidFill>
          <a:ln w="9525" cap="flat" cmpd="sng">
            <a:noFill/>
            <a:bevel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41987" name="Freeform 6"/>
          <p:cNvSpPr>
            <a:spLocks noChangeArrowheads="1"/>
          </p:cNvSpPr>
          <p:nvPr/>
        </p:nvSpPr>
        <p:spPr bwMode="auto">
          <a:xfrm flipH="1">
            <a:off x="0" y="666750"/>
            <a:ext cx="266700" cy="6075363"/>
          </a:xfrm>
          <a:custGeom>
            <a:avLst/>
            <a:gdLst>
              <a:gd name="T0" fmla="*/ 114497 w 621232"/>
              <a:gd name="T1" fmla="*/ 0 h 2527151"/>
              <a:gd name="T2" fmla="*/ 0 w 621232"/>
              <a:gd name="T3" fmla="*/ 0 h 2527151"/>
              <a:gd name="T4" fmla="*/ 0 w 621232"/>
              <a:gd name="T5" fmla="*/ 14605394 h 2527151"/>
              <a:gd name="T6" fmla="*/ 114497 w 621232"/>
              <a:gd name="T7" fmla="*/ 14605394 h 2527151"/>
              <a:gd name="T8" fmla="*/ 114497 w 621232"/>
              <a:gd name="T9" fmla="*/ 0 h 2527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1232"/>
              <a:gd name="T16" fmla="*/ 0 h 2527151"/>
              <a:gd name="T17" fmla="*/ 621232 w 621232"/>
              <a:gd name="T18" fmla="*/ 2527151 h 2527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1232" h="2527151">
                <a:moveTo>
                  <a:pt x="621232" y="0"/>
                </a:moveTo>
                <a:lnTo>
                  <a:pt x="0" y="0"/>
                </a:lnTo>
                <a:lnTo>
                  <a:pt x="0" y="2527151"/>
                </a:lnTo>
                <a:lnTo>
                  <a:pt x="621232" y="2527151"/>
                </a:lnTo>
                <a:lnTo>
                  <a:pt x="621232" y="0"/>
                </a:lnTo>
                <a:close/>
              </a:path>
            </a:pathLst>
          </a:custGeom>
          <a:solidFill>
            <a:schemeClr val="tx2"/>
          </a:solidFill>
          <a:ln w="9525" cap="flat" cmpd="sng">
            <a:noFill/>
            <a:bevel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3796" name="TextBox 76"/>
          <p:cNvSpPr>
            <a:spLocks noChangeArrowheads="1"/>
          </p:cNvSpPr>
          <p:nvPr/>
        </p:nvSpPr>
        <p:spPr bwMode="auto">
          <a:xfrm>
            <a:off x="477838" y="158750"/>
            <a:ext cx="1415772" cy="461665"/>
          </a:xfrm>
          <a:prstGeom prst="rect">
            <a:avLst/>
          </a:prstGeom>
          <a:noFill/>
          <a:ln w="9525">
            <a:noFill/>
            <a:bevel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solidFill>
                  <a:srgbClr val="333333"/>
                </a:solidFill>
                <a:latin typeface="微软雅黑" pitchFamily="34" charset="-122"/>
                <a:sym typeface="微软雅黑" pitchFamily="34" charset="-122"/>
              </a:rPr>
              <a:t>任务实施</a:t>
            </a:r>
            <a:endParaRPr lang="zh-CN" altLang="en-US" dirty="0">
              <a:ea typeface="宋体" pitchFamily="2" charset="-122"/>
              <a:sym typeface="Arial" pitchFamily="34" charset="0"/>
            </a:endParaRPr>
          </a:p>
        </p:txBody>
      </p:sp>
      <p:sp>
        <p:nvSpPr>
          <p:cNvPr id="33797" name="矩形 3"/>
          <p:cNvSpPr>
            <a:spLocks noChangeArrowheads="1"/>
          </p:cNvSpPr>
          <p:nvPr/>
        </p:nvSpPr>
        <p:spPr bwMode="auto">
          <a:xfrm>
            <a:off x="0" y="238125"/>
            <a:ext cx="409575" cy="333375"/>
          </a:xfrm>
          <a:prstGeom prst="rect">
            <a:avLst/>
          </a:prstGeom>
          <a:solidFill>
            <a:schemeClr val="bg1"/>
          </a:solidFill>
          <a:ln w="9525">
            <a:noFill/>
            <a:bevel/>
            <a:headEnd/>
            <a:tailEnd/>
          </a:ln>
          <a:effectLst/>
        </p:spPr>
        <p:txBody>
          <a:bodyPr/>
          <a:lstStyle/>
          <a:p>
            <a:pPr eaLnBrk="1" hangingPunct="1"/>
            <a:endParaRPr lang="zh-CN" altLang="zh-CN">
              <a:ea typeface="宋体" pitchFamily="2" charset="-122"/>
              <a:sym typeface="Arial" pitchFamily="34" charset="0"/>
            </a:endParaRPr>
          </a:p>
        </p:txBody>
      </p:sp>
      <p:pic>
        <p:nvPicPr>
          <p:cNvPr id="21" name="Picture 8" descr="F:\work\培训\培训2\新建文件夹\未标题-17.png"/>
          <p:cNvPicPr>
            <a:picLocks noChangeAspect="1" noChangeArrowheads="1"/>
          </p:cNvPicPr>
          <p:nvPr/>
        </p:nvPicPr>
        <p:blipFill>
          <a:blip r:embed="rId2" cstate="print"/>
          <a:srcRect t="7576" r="74968" b="7312"/>
          <a:stretch>
            <a:fillRect/>
          </a:stretch>
        </p:blipFill>
        <p:spPr bwMode="auto">
          <a:xfrm>
            <a:off x="267761" y="1000109"/>
            <a:ext cx="2284589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9" descr="F:\work\培训\培训2\新建文件夹\未标题-8.png"/>
          <p:cNvPicPr>
            <a:picLocks noChangeAspect="1" noChangeArrowheads="1"/>
          </p:cNvPicPr>
          <p:nvPr/>
        </p:nvPicPr>
        <p:blipFill>
          <a:blip r:embed="rId3" cstate="print"/>
          <a:srcRect l="22781" t="14450" r="71109" b="81599"/>
          <a:stretch>
            <a:fillRect/>
          </a:stretch>
        </p:blipFill>
        <p:spPr bwMode="auto">
          <a:xfrm>
            <a:off x="1993343" y="1457032"/>
            <a:ext cx="559007" cy="203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81429" y="1304724"/>
            <a:ext cx="1084672" cy="406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extBox 24">
            <a:hlinkClick r:id="" action="ppaction://hlinkshowjump?jump=nextslide"/>
          </p:cNvPr>
          <p:cNvSpPr txBox="1"/>
          <p:nvPr/>
        </p:nvSpPr>
        <p:spPr>
          <a:xfrm>
            <a:off x="123824" y="2071678"/>
            <a:ext cx="2331219" cy="2281648"/>
          </a:xfrm>
          <a:prstGeom prst="rect">
            <a:avLst/>
          </a:prstGeom>
          <a:noFill/>
        </p:spPr>
        <p:txBody>
          <a:bodyPr wrap="square" lIns="65023" tIns="32511" rIns="65023" bIns="32511">
            <a:spAutoFit/>
          </a:bodyPr>
          <a:lstStyle/>
          <a:p>
            <a:pPr algn="r"/>
            <a:r>
              <a:rPr lang="zh-CN" altLang="en-US" dirty="0" smtClean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</a:rPr>
              <a:t>元器件识别与检测</a:t>
            </a:r>
            <a:endParaRPr lang="en-US" altLang="zh-CN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endParaRPr lang="en-US" altLang="zh-CN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r>
              <a:rPr lang="zh-CN" altLang="en-US" dirty="0" smtClean="0">
                <a:solidFill>
                  <a:srgbClr val="C00000"/>
                </a:solidFill>
                <a:latin typeface="微软雅黑" pitchFamily="34" charset="-122"/>
              </a:rPr>
              <a:t>叮咚门铃电路的制作</a:t>
            </a:r>
            <a:endParaRPr lang="en-US" altLang="zh-CN" dirty="0" smtClean="0">
              <a:solidFill>
                <a:srgbClr val="C00000"/>
              </a:solidFill>
              <a:latin typeface="微软雅黑" pitchFamily="34" charset="-122"/>
            </a:endParaRPr>
          </a:p>
          <a:p>
            <a:pPr algn="r"/>
            <a:endParaRPr lang="en-US" altLang="zh-CN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r>
              <a:rPr lang="zh-CN" altLang="en-US" dirty="0" smtClean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</a:rPr>
              <a:t>电路调试与故障排除</a:t>
            </a:r>
          </a:p>
          <a:p>
            <a:pPr algn="r"/>
            <a:endParaRPr lang="zh-CN" altLang="en-US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endParaRPr lang="en-US" altLang="zh-CN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endParaRPr lang="zh-CN" altLang="en-US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683728" y="3309137"/>
            <a:ext cx="2271777" cy="44627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300" b="1" dirty="0" smtClean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</a:rPr>
              <a:t>焊接工艺卡</a:t>
            </a:r>
            <a:endParaRPr lang="zh-CN" altLang="en-US" sz="2300" b="1" dirty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683728" y="911022"/>
            <a:ext cx="2271777" cy="44627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300" b="1" dirty="0" smtClean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插件工艺卡</a:t>
            </a:r>
            <a:endParaRPr lang="zh-CN" altLang="en-US" sz="2300" b="1" dirty="0">
              <a:solidFill>
                <a:schemeClr val="tx2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39" name="图片 38" descr="IMG2015100815292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416317" y="1457032"/>
            <a:ext cx="4997209" cy="37479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7" name="组合 16"/>
          <p:cNvGrpSpPr/>
          <p:nvPr/>
        </p:nvGrpSpPr>
        <p:grpSpPr>
          <a:xfrm>
            <a:off x="2494352" y="6059401"/>
            <a:ext cx="9066452" cy="465814"/>
            <a:chOff x="3872403" y="6000768"/>
            <a:chExt cx="9066452" cy="465814"/>
          </a:xfrm>
        </p:grpSpPr>
        <p:sp>
          <p:nvSpPr>
            <p:cNvPr id="47" name="矩形 46"/>
            <p:cNvSpPr/>
            <p:nvPr/>
          </p:nvSpPr>
          <p:spPr>
            <a:xfrm>
              <a:off x="5384000" y="6109397"/>
              <a:ext cx="7554855" cy="3508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70000"/>
                </a:lnSpc>
                <a:spcBef>
                  <a:spcPct val="50000"/>
                </a:spcBef>
              </a:pPr>
              <a:r>
                <a:rPr lang="zh-CN" altLang="en-US" sz="2400" b="1" dirty="0" smtClean="0">
                  <a:solidFill>
                    <a:srgbClr val="003366"/>
                  </a:solidFill>
                  <a:latin typeface="+mn-ea"/>
                  <a:ea typeface="+mn-ea"/>
                  <a:sym typeface=".PhonepadTwo"/>
                </a:rPr>
                <a:t>企业岗位要求融入课堂教学  教学过程对接生产过程</a:t>
              </a:r>
              <a:endParaRPr lang="zh-CN" altLang="en-US" sz="2400" b="1" dirty="0">
                <a:solidFill>
                  <a:srgbClr val="003366"/>
                </a:solidFill>
                <a:latin typeface="+mn-ea"/>
                <a:ea typeface="+mn-ea"/>
                <a:sym typeface=".PhonepadTwo"/>
              </a:endParaRPr>
            </a:p>
          </p:txBody>
        </p:sp>
        <p:sp>
          <p:nvSpPr>
            <p:cNvPr id="18" name="圆角矩形 17"/>
            <p:cNvSpPr/>
            <p:nvPr/>
          </p:nvSpPr>
          <p:spPr>
            <a:xfrm>
              <a:off x="3872403" y="6000768"/>
              <a:ext cx="1440160" cy="465814"/>
            </a:xfrm>
            <a:prstGeom prst="roundRect">
              <a:avLst>
                <a:gd name="adj" fmla="val 4305"/>
              </a:avLst>
            </a:prstGeom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91429" tIns="45714" rIns="91429" bIns="45714" rtlCol="0" anchor="ctr"/>
            <a:lstStyle/>
            <a:p>
              <a:pPr algn="ctr"/>
              <a:r>
                <a:rPr lang="zh-CN" altLang="en-US" sz="2200" b="1" dirty="0" smtClean="0">
                  <a:solidFill>
                    <a:srgbClr val="1C1C1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设计意图</a:t>
              </a:r>
              <a:endParaRPr lang="zh-CN" altLang="en-US" sz="2200" b="1" dirty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endParaRPr>
            </a:p>
          </p:txBody>
        </p:sp>
      </p:grpSp>
      <p:pic>
        <p:nvPicPr>
          <p:cNvPr id="23" name="图片 22" descr="lizuZh8EqplX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2695" y="1463229"/>
            <a:ext cx="4971926" cy="3830582"/>
          </a:xfrm>
          <a:prstGeom prst="rect">
            <a:avLst/>
          </a:prstGeom>
        </p:spPr>
      </p:pic>
      <p:pic>
        <p:nvPicPr>
          <p:cNvPr id="26" name="图片 25" descr="0916-0004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12695" y="1444816"/>
            <a:ext cx="4971927" cy="3848995"/>
          </a:xfrm>
          <a:prstGeom prst="rect">
            <a:avLst/>
          </a:prstGeom>
        </p:spPr>
      </p:pic>
      <p:pic>
        <p:nvPicPr>
          <p:cNvPr id="27" name="图片 26" descr="0916-0005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12695" y="1428736"/>
            <a:ext cx="4971927" cy="3865075"/>
          </a:xfrm>
          <a:prstGeom prst="rect">
            <a:avLst/>
          </a:prstGeom>
        </p:spPr>
      </p:pic>
      <p:graphicFrame>
        <p:nvGraphicFramePr>
          <p:cNvPr id="40" name="表格 39"/>
          <p:cNvGraphicFramePr>
            <a:graphicFrameLocks noGrp="1"/>
          </p:cNvGraphicFramePr>
          <p:nvPr/>
        </p:nvGraphicFramePr>
        <p:xfrm>
          <a:off x="3598051" y="1053117"/>
          <a:ext cx="7858180" cy="46618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0198"/>
                <a:gridCol w="6357982"/>
              </a:tblGrid>
              <a:tr h="629800">
                <a:tc gridSpan="2"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</a:rPr>
                        <a:t>“叮咚”门铃电路安装工艺卡片</a:t>
                      </a:r>
                      <a:endParaRPr lang="zh-CN" altLang="en-US" sz="2400" b="1" dirty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3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  <a:tr h="6298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2400" kern="1200" dirty="0" smtClean="0">
                          <a:solidFill>
                            <a:schemeClr val="accent1"/>
                          </a:solidFill>
                        </a:rPr>
                        <a:t>工序名称</a:t>
                      </a:r>
                      <a:endParaRPr lang="zh-CN" altLang="en-US" sz="2400" b="1" kern="1200" dirty="0" smtClean="0">
                        <a:solidFill>
                          <a:schemeClr val="accent1"/>
                        </a:solidFill>
                        <a:latin typeface="微软雅黑" pitchFamily="34" charset="-122"/>
                        <a:ea typeface="微软雅黑" pitchFamily="34" charset="-122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kern="1200" dirty="0" smtClean="0">
                          <a:solidFill>
                            <a:schemeClr val="accent1"/>
                          </a:solidFill>
                        </a:rPr>
                        <a:t>工序内容</a:t>
                      </a:r>
                      <a:endParaRPr lang="zh-CN" altLang="en-US" sz="2400" b="1" kern="1200" dirty="0" smtClean="0">
                        <a:solidFill>
                          <a:schemeClr val="accent1"/>
                        </a:solidFill>
                        <a:latin typeface="微软雅黑" pitchFamily="34" charset="-122"/>
                        <a:ea typeface="微软雅黑" pitchFamily="34" charset="-122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811328">
                <a:tc rowSpan="4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400" kern="1200" dirty="0" smtClean="0">
                          <a:solidFill>
                            <a:schemeClr val="accent1"/>
                          </a:solidFill>
                        </a:rPr>
                        <a:t>2.</a:t>
                      </a:r>
                      <a:r>
                        <a:rPr lang="zh-CN" altLang="en-US" sz="2400" kern="1200" dirty="0" smtClean="0">
                          <a:solidFill>
                            <a:schemeClr val="accent1"/>
                          </a:solidFill>
                        </a:rPr>
                        <a:t>插件</a:t>
                      </a:r>
                      <a:endParaRPr lang="zh-CN" altLang="en-US" sz="2400" b="1" kern="1200" dirty="0">
                        <a:solidFill>
                          <a:schemeClr val="accent1"/>
                        </a:solidFill>
                        <a:latin typeface="微软雅黑" pitchFamily="34" charset="-122"/>
                        <a:ea typeface="微软雅黑" pitchFamily="34" charset="-122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</a:pPr>
                      <a:r>
                        <a:rPr lang="en-US" altLang="zh-CN" sz="1800" kern="1200" dirty="0" smtClean="0">
                          <a:solidFill>
                            <a:schemeClr val="accent1"/>
                          </a:solidFill>
                        </a:rPr>
                        <a:t>2.1</a:t>
                      </a:r>
                      <a:r>
                        <a:rPr lang="zh-CN" altLang="en-US" sz="1800" kern="1200" dirty="0" smtClean="0">
                          <a:solidFill>
                            <a:schemeClr val="accent1"/>
                          </a:solidFill>
                        </a:rPr>
                        <a:t>整形：用镊子将待测元件按需进行弯角整形，元件引脚弯曲要有弧度，弯曲处与本体之间有一定的距离</a:t>
                      </a:r>
                      <a:endParaRPr lang="zh-CN" altLang="en-US" sz="1800" kern="1200" dirty="0" smtClean="0">
                        <a:solidFill>
                          <a:schemeClr val="accent1"/>
                        </a:solidFill>
                        <a:latin typeface="微软雅黑" pitchFamily="34" charset="-122"/>
                        <a:ea typeface="微软雅黑" pitchFamily="34" charset="-122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156872">
                <a:tc vMerge="1"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30000"/>
                        </a:lnSpc>
                      </a:pPr>
                      <a:r>
                        <a:rPr lang="en-US" altLang="zh-CN" sz="1800" kern="1200" dirty="0" smtClean="0">
                          <a:solidFill>
                            <a:schemeClr val="accent1"/>
                          </a:solidFill>
                        </a:rPr>
                        <a:t>2.2</a:t>
                      </a:r>
                      <a:r>
                        <a:rPr lang="zh-CN" altLang="en-US" sz="1800" kern="1200" dirty="0" smtClean="0">
                          <a:solidFill>
                            <a:schemeClr val="accent1"/>
                          </a:solidFill>
                        </a:rPr>
                        <a:t>插件原则：应型号位置按布局图相应位置装各类元器件，并按照电阻、电容器、二极管、集成电路、开关等先低后高的次序进行插装</a:t>
                      </a:r>
                      <a:endParaRPr lang="zh-CN" altLang="en-US" sz="1800" kern="1200" dirty="0" smtClean="0">
                        <a:solidFill>
                          <a:schemeClr val="accent1"/>
                        </a:solidFill>
                        <a:latin typeface="微软雅黑" pitchFamily="34" charset="-122"/>
                        <a:ea typeface="微软雅黑" pitchFamily="34" charset="-122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25011">
                <a:tc vMerge="1"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</a:pPr>
                      <a:r>
                        <a:rPr lang="en-US" altLang="zh-CN" sz="1800" kern="1200" dirty="0" smtClean="0">
                          <a:solidFill>
                            <a:schemeClr val="accent1"/>
                          </a:solidFill>
                        </a:rPr>
                        <a:t>2.3</a:t>
                      </a:r>
                      <a:r>
                        <a:rPr lang="zh-CN" altLang="en-US" sz="1800" kern="1200" dirty="0" smtClean="0">
                          <a:solidFill>
                            <a:schemeClr val="accent1"/>
                          </a:solidFill>
                        </a:rPr>
                        <a:t>插装时：元件要插到底，不能浮高、歪斜的现象。</a:t>
                      </a:r>
                      <a:endParaRPr lang="zh-CN" altLang="en-US" sz="1800" kern="1200" dirty="0" smtClean="0">
                        <a:solidFill>
                          <a:schemeClr val="accent1"/>
                        </a:solidFill>
                        <a:latin typeface="微软雅黑" pitchFamily="34" charset="-122"/>
                        <a:ea typeface="微软雅黑" pitchFamily="34" charset="-122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90659">
                <a:tc vMerge="1"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30000"/>
                        </a:lnSpc>
                      </a:pPr>
                      <a:r>
                        <a:rPr lang="en-US" altLang="zh-CN" sz="1800" kern="1200" dirty="0" smtClean="0">
                          <a:solidFill>
                            <a:schemeClr val="accent1"/>
                          </a:solidFill>
                        </a:rPr>
                        <a:t>2.4</a:t>
                      </a:r>
                      <a:r>
                        <a:rPr lang="zh-CN" altLang="en-US" sz="1800" kern="1200" dirty="0" smtClean="0">
                          <a:solidFill>
                            <a:schemeClr val="accent1"/>
                          </a:solidFill>
                        </a:rPr>
                        <a:t>自检：若有漏插、反插等现象马上改正插件过程中如果出现损坏后，将元器件放入不合格料盒或托盘</a:t>
                      </a:r>
                      <a:endParaRPr lang="zh-CN" altLang="en-US" sz="1800" kern="1200" dirty="0" smtClean="0">
                        <a:solidFill>
                          <a:schemeClr val="accent1"/>
                        </a:solidFill>
                        <a:latin typeface="微软雅黑" pitchFamily="34" charset="-122"/>
                        <a:ea typeface="微软雅黑" pitchFamily="34" charset="-122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41" name="表格 40"/>
          <p:cNvGraphicFramePr>
            <a:graphicFrameLocks noGrp="1"/>
          </p:cNvGraphicFramePr>
          <p:nvPr/>
        </p:nvGraphicFramePr>
        <p:xfrm>
          <a:off x="3555346" y="1033988"/>
          <a:ext cx="7858180" cy="46280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0198"/>
                <a:gridCol w="6357982"/>
              </a:tblGrid>
              <a:tr h="629800">
                <a:tc gridSpan="2">
                  <a:txBody>
                    <a:bodyPr/>
                    <a:lstStyle/>
                    <a:p>
                      <a:pPr algn="ctr"/>
                      <a:r>
                        <a:rPr lang="zh-CN" altLang="en-US" sz="2400" kern="1200" dirty="0" smtClean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</a:rPr>
                        <a:t>“叮咚”门铃电路安装工艺卡片</a:t>
                      </a:r>
                      <a:endParaRPr lang="zh-CN" altLang="en-US" sz="2400" b="1" kern="1200" dirty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微软雅黑" pitchFamily="34" charset="-122"/>
                        <a:ea typeface="微软雅黑" pitchFamily="34" charset="-122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3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  <a:tr h="6298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2400" kern="1200" dirty="0" smtClean="0">
                          <a:solidFill>
                            <a:schemeClr val="accent1"/>
                          </a:solidFill>
                        </a:rPr>
                        <a:t>工序名称</a:t>
                      </a:r>
                      <a:endParaRPr lang="zh-CN" altLang="en-US" sz="2400" b="1" kern="1200" dirty="0" smtClean="0">
                        <a:solidFill>
                          <a:schemeClr val="accent1"/>
                        </a:solidFill>
                        <a:latin typeface="微软雅黑" pitchFamily="34" charset="-122"/>
                        <a:ea typeface="微软雅黑" pitchFamily="34" charset="-122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kern="1200" dirty="0" smtClean="0">
                          <a:solidFill>
                            <a:schemeClr val="accent1"/>
                          </a:solidFill>
                        </a:rPr>
                        <a:t>工序内容</a:t>
                      </a:r>
                      <a:endParaRPr lang="zh-CN" altLang="en-US" sz="2400" b="1" kern="1200" dirty="0" smtClean="0">
                        <a:solidFill>
                          <a:schemeClr val="accent1"/>
                        </a:solidFill>
                        <a:latin typeface="微软雅黑" pitchFamily="34" charset="-122"/>
                        <a:ea typeface="微软雅黑" pitchFamily="34" charset="-122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97788">
                <a:tc rowSpan="4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400" kern="1200" dirty="0" smtClean="0">
                          <a:solidFill>
                            <a:schemeClr val="accent1"/>
                          </a:solidFill>
                        </a:rPr>
                        <a:t>3.</a:t>
                      </a:r>
                      <a:r>
                        <a:rPr lang="zh-CN" altLang="en-US" sz="2400" kern="1200" dirty="0" smtClean="0">
                          <a:solidFill>
                            <a:schemeClr val="accent1"/>
                          </a:solidFill>
                        </a:rPr>
                        <a:t>焊接</a:t>
                      </a:r>
                      <a:endParaRPr lang="zh-CN" altLang="en-US" sz="2400" b="1" kern="1200" dirty="0">
                        <a:solidFill>
                          <a:schemeClr val="accent1"/>
                        </a:solidFill>
                        <a:latin typeface="微软雅黑" pitchFamily="34" charset="-122"/>
                        <a:ea typeface="微软雅黑" pitchFamily="34" charset="-122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</a:pPr>
                      <a:r>
                        <a:rPr lang="en-US" altLang="zh-CN" sz="1800" kern="1200" dirty="0" smtClean="0">
                          <a:solidFill>
                            <a:schemeClr val="accent1"/>
                          </a:solidFill>
                        </a:rPr>
                        <a:t>3.1</a:t>
                      </a:r>
                      <a:r>
                        <a:rPr lang="zh-CN" altLang="en-US" sz="1800" kern="1200" dirty="0" smtClean="0">
                          <a:solidFill>
                            <a:schemeClr val="accent1"/>
                          </a:solidFill>
                        </a:rPr>
                        <a:t>自检：将插件完好的电路板，核对插件正确后焊接。</a:t>
                      </a:r>
                      <a:endParaRPr lang="zh-CN" altLang="en-US" sz="1800" kern="1200" dirty="0" smtClean="0">
                        <a:solidFill>
                          <a:schemeClr val="accent1"/>
                        </a:solidFill>
                        <a:latin typeface="微软雅黑" pitchFamily="34" charset="-122"/>
                        <a:ea typeface="微软雅黑" pitchFamily="34" charset="-122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00066">
                <a:tc vMerge="1"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30000"/>
                        </a:lnSpc>
                      </a:pPr>
                      <a:r>
                        <a:rPr lang="en-US" altLang="zh-CN" sz="1800" kern="1200" dirty="0" smtClean="0">
                          <a:solidFill>
                            <a:schemeClr val="accent1"/>
                          </a:solidFill>
                        </a:rPr>
                        <a:t>3.2</a:t>
                      </a:r>
                      <a:r>
                        <a:rPr lang="zh-CN" altLang="en-US" sz="1800" kern="1200" dirty="0" smtClean="0">
                          <a:solidFill>
                            <a:schemeClr val="accent1"/>
                          </a:solidFill>
                        </a:rPr>
                        <a:t>走线：按照横平竖直、不压线的工艺要求焊接，焊点：应润湿充足、光滑均匀，无明显拉尖、锡瘤、针孔和冷焊、假焊、虚焊、焊点间短路等缺陷。</a:t>
                      </a:r>
                      <a:endParaRPr lang="zh-CN" altLang="en-US" sz="1800" kern="1200" dirty="0" smtClean="0">
                        <a:solidFill>
                          <a:schemeClr val="accent1"/>
                        </a:solidFill>
                        <a:latin typeface="微软雅黑" pitchFamily="34" charset="-122"/>
                        <a:ea typeface="微软雅黑" pitchFamily="34" charset="-122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25011">
                <a:tc vMerge="1"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</a:pPr>
                      <a:r>
                        <a:rPr lang="en-US" altLang="zh-CN" sz="1800" kern="1200" dirty="0" smtClean="0">
                          <a:solidFill>
                            <a:schemeClr val="accent1"/>
                          </a:solidFill>
                        </a:rPr>
                        <a:t>3.3</a:t>
                      </a:r>
                      <a:r>
                        <a:rPr lang="zh-CN" altLang="en-US" sz="1800" kern="1200" dirty="0" smtClean="0">
                          <a:solidFill>
                            <a:schemeClr val="accent1"/>
                          </a:solidFill>
                        </a:rPr>
                        <a:t>焊接一个元器件：需要擦拭烙铁头，焊接电烙铁温度根据焊盘与元器件不同，一般控制在</a:t>
                      </a:r>
                      <a:r>
                        <a:rPr lang="en-US" altLang="zh-CN" sz="1800" kern="1200" dirty="0" smtClean="0">
                          <a:solidFill>
                            <a:schemeClr val="accent1"/>
                          </a:solidFill>
                        </a:rPr>
                        <a:t>320</a:t>
                      </a:r>
                      <a:r>
                        <a:rPr lang="zh-CN" altLang="en-US" sz="1800" kern="1200" dirty="0" smtClean="0">
                          <a:solidFill>
                            <a:schemeClr val="accent1"/>
                          </a:solidFill>
                        </a:rPr>
                        <a:t>℃</a:t>
                      </a:r>
                      <a:r>
                        <a:rPr lang="en-US" altLang="zh-CN" sz="1800" kern="1200" dirty="0" smtClean="0">
                          <a:solidFill>
                            <a:schemeClr val="accent1"/>
                          </a:solidFill>
                        </a:rPr>
                        <a:t>~380</a:t>
                      </a:r>
                      <a:r>
                        <a:rPr lang="zh-CN" altLang="en-US" sz="1800" kern="1200" dirty="0" smtClean="0">
                          <a:solidFill>
                            <a:schemeClr val="accent1"/>
                          </a:solidFill>
                        </a:rPr>
                        <a:t>℃。</a:t>
                      </a:r>
                      <a:endParaRPr lang="zh-CN" altLang="en-US" sz="1800" kern="1200" dirty="0" smtClean="0">
                        <a:solidFill>
                          <a:schemeClr val="accent1"/>
                        </a:solidFill>
                        <a:latin typeface="微软雅黑" pitchFamily="34" charset="-122"/>
                        <a:ea typeface="微软雅黑" pitchFamily="34" charset="-122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90659">
                <a:tc vMerge="1"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30000"/>
                        </a:lnSpc>
                      </a:pPr>
                      <a:r>
                        <a:rPr lang="en-US" altLang="zh-CN" sz="1800" kern="1200" dirty="0" smtClean="0">
                          <a:solidFill>
                            <a:schemeClr val="accent1"/>
                          </a:solidFill>
                        </a:rPr>
                        <a:t>3.4</a:t>
                      </a:r>
                      <a:r>
                        <a:rPr lang="zh-CN" altLang="en-US" sz="1800" kern="1200" dirty="0" smtClean="0">
                          <a:solidFill>
                            <a:schemeClr val="accent1"/>
                          </a:solidFill>
                        </a:rPr>
                        <a:t>扬声器安装：确定扬声器的正负级后，并在电路板上找到正、负，对应插入，插到底按牢后，用电烙铁焊上。</a:t>
                      </a:r>
                      <a:endParaRPr lang="zh-CN" altLang="en-US" sz="1800" kern="1200" dirty="0" smtClean="0">
                        <a:solidFill>
                          <a:schemeClr val="accent1"/>
                        </a:solidFill>
                        <a:latin typeface="微软雅黑" pitchFamily="34" charset="-122"/>
                        <a:ea typeface="微软雅黑" pitchFamily="34" charset="-122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3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3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7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3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51" dur="2000" fill="hold"/>
                                        <p:tgtEl>
                                          <p:spTgt spid="40"/>
                                        </p:tgtEl>
                                      </p:cBhvr>
                                      <p:by x="40000" y="40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49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2.29167E-6 1.85185E-6 L -0.24961 -0.15371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-7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2" dur="2000" fill="hold"/>
                                        <p:tgtEl>
                                          <p:spTgt spid="41"/>
                                        </p:tgtEl>
                                      </p:cBhvr>
                                      <p:by x="40000" y="4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500"/>
                            </p:stCondLst>
                            <p:childTnLst>
                              <p:par>
                                <p:cTn id="64" presetID="4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4.44444E-6 L -0.24961 0.21135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10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reeform 6"/>
          <p:cNvSpPr>
            <a:spLocks noChangeArrowheads="1"/>
          </p:cNvSpPr>
          <p:nvPr/>
        </p:nvSpPr>
        <p:spPr bwMode="auto">
          <a:xfrm flipH="1">
            <a:off x="11930063" y="666750"/>
            <a:ext cx="266700" cy="6075363"/>
          </a:xfrm>
          <a:custGeom>
            <a:avLst/>
            <a:gdLst>
              <a:gd name="T0" fmla="*/ 114497 w 621232"/>
              <a:gd name="T1" fmla="*/ 0 h 2527151"/>
              <a:gd name="T2" fmla="*/ 0 w 621232"/>
              <a:gd name="T3" fmla="*/ 0 h 2527151"/>
              <a:gd name="T4" fmla="*/ 0 w 621232"/>
              <a:gd name="T5" fmla="*/ 14605394 h 2527151"/>
              <a:gd name="T6" fmla="*/ 114497 w 621232"/>
              <a:gd name="T7" fmla="*/ 14605394 h 2527151"/>
              <a:gd name="T8" fmla="*/ 114497 w 621232"/>
              <a:gd name="T9" fmla="*/ 0 h 2527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1232"/>
              <a:gd name="T16" fmla="*/ 0 h 2527151"/>
              <a:gd name="T17" fmla="*/ 621232 w 621232"/>
              <a:gd name="T18" fmla="*/ 2527151 h 2527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1232" h="2527151">
                <a:moveTo>
                  <a:pt x="621232" y="0"/>
                </a:moveTo>
                <a:lnTo>
                  <a:pt x="0" y="0"/>
                </a:lnTo>
                <a:lnTo>
                  <a:pt x="0" y="2527151"/>
                </a:lnTo>
                <a:lnTo>
                  <a:pt x="621232" y="2527151"/>
                </a:lnTo>
                <a:lnTo>
                  <a:pt x="621232" y="0"/>
                </a:lnTo>
                <a:close/>
              </a:path>
            </a:pathLst>
          </a:custGeom>
          <a:solidFill>
            <a:srgbClr val="003366"/>
          </a:solidFill>
          <a:ln w="9525" cap="flat" cmpd="sng">
            <a:noFill/>
            <a:bevel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41987" name="Freeform 6"/>
          <p:cNvSpPr>
            <a:spLocks noChangeArrowheads="1"/>
          </p:cNvSpPr>
          <p:nvPr/>
        </p:nvSpPr>
        <p:spPr bwMode="auto">
          <a:xfrm flipH="1">
            <a:off x="0" y="666750"/>
            <a:ext cx="266700" cy="6075363"/>
          </a:xfrm>
          <a:custGeom>
            <a:avLst/>
            <a:gdLst>
              <a:gd name="T0" fmla="*/ 114497 w 621232"/>
              <a:gd name="T1" fmla="*/ 0 h 2527151"/>
              <a:gd name="T2" fmla="*/ 0 w 621232"/>
              <a:gd name="T3" fmla="*/ 0 h 2527151"/>
              <a:gd name="T4" fmla="*/ 0 w 621232"/>
              <a:gd name="T5" fmla="*/ 14605394 h 2527151"/>
              <a:gd name="T6" fmla="*/ 114497 w 621232"/>
              <a:gd name="T7" fmla="*/ 14605394 h 2527151"/>
              <a:gd name="T8" fmla="*/ 114497 w 621232"/>
              <a:gd name="T9" fmla="*/ 0 h 2527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1232"/>
              <a:gd name="T16" fmla="*/ 0 h 2527151"/>
              <a:gd name="T17" fmla="*/ 621232 w 621232"/>
              <a:gd name="T18" fmla="*/ 2527151 h 2527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1232" h="2527151">
                <a:moveTo>
                  <a:pt x="621232" y="0"/>
                </a:moveTo>
                <a:lnTo>
                  <a:pt x="0" y="0"/>
                </a:lnTo>
                <a:lnTo>
                  <a:pt x="0" y="2527151"/>
                </a:lnTo>
                <a:lnTo>
                  <a:pt x="621232" y="2527151"/>
                </a:lnTo>
                <a:lnTo>
                  <a:pt x="621232" y="0"/>
                </a:lnTo>
                <a:close/>
              </a:path>
            </a:pathLst>
          </a:custGeom>
          <a:solidFill>
            <a:schemeClr val="tx2"/>
          </a:solidFill>
          <a:ln w="9525" cap="flat" cmpd="sng">
            <a:noFill/>
            <a:bevel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3796" name="TextBox 76"/>
          <p:cNvSpPr>
            <a:spLocks noChangeArrowheads="1"/>
          </p:cNvSpPr>
          <p:nvPr/>
        </p:nvSpPr>
        <p:spPr bwMode="auto">
          <a:xfrm>
            <a:off x="477838" y="158750"/>
            <a:ext cx="1415772" cy="461665"/>
          </a:xfrm>
          <a:prstGeom prst="rect">
            <a:avLst/>
          </a:prstGeom>
          <a:noFill/>
          <a:ln w="9525">
            <a:noFill/>
            <a:bevel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solidFill>
                  <a:srgbClr val="333333"/>
                </a:solidFill>
                <a:latin typeface="微软雅黑" pitchFamily="34" charset="-122"/>
                <a:sym typeface="微软雅黑" pitchFamily="34" charset="-122"/>
              </a:rPr>
              <a:t>任务实施</a:t>
            </a:r>
            <a:endParaRPr lang="zh-CN" altLang="en-US" dirty="0">
              <a:ea typeface="宋体" pitchFamily="2" charset="-122"/>
              <a:sym typeface="Arial" pitchFamily="34" charset="0"/>
            </a:endParaRPr>
          </a:p>
        </p:txBody>
      </p:sp>
      <p:sp>
        <p:nvSpPr>
          <p:cNvPr id="33797" name="矩形 3"/>
          <p:cNvSpPr>
            <a:spLocks noChangeArrowheads="1"/>
          </p:cNvSpPr>
          <p:nvPr/>
        </p:nvSpPr>
        <p:spPr bwMode="auto">
          <a:xfrm>
            <a:off x="0" y="238125"/>
            <a:ext cx="409575" cy="333375"/>
          </a:xfrm>
          <a:prstGeom prst="rect">
            <a:avLst/>
          </a:prstGeom>
          <a:solidFill>
            <a:schemeClr val="bg1"/>
          </a:solidFill>
          <a:ln w="9525">
            <a:noFill/>
            <a:bevel/>
            <a:headEnd/>
            <a:tailEnd/>
          </a:ln>
          <a:effectLst/>
        </p:spPr>
        <p:txBody>
          <a:bodyPr/>
          <a:lstStyle/>
          <a:p>
            <a:pPr eaLnBrk="1" hangingPunct="1"/>
            <a:endParaRPr lang="zh-CN" altLang="zh-CN">
              <a:ea typeface="宋体" pitchFamily="2" charset="-122"/>
              <a:sym typeface="Arial" pitchFamily="34" charset="0"/>
            </a:endParaRPr>
          </a:p>
        </p:txBody>
      </p:sp>
      <p:pic>
        <p:nvPicPr>
          <p:cNvPr id="21" name="Picture 8" descr="F:\work\培训\培训2\新建文件夹\未标题-17.png"/>
          <p:cNvPicPr>
            <a:picLocks noChangeAspect="1" noChangeArrowheads="1"/>
          </p:cNvPicPr>
          <p:nvPr/>
        </p:nvPicPr>
        <p:blipFill>
          <a:blip r:embed="rId5" cstate="print"/>
          <a:srcRect t="7576" r="74968" b="7312"/>
          <a:stretch>
            <a:fillRect/>
          </a:stretch>
        </p:blipFill>
        <p:spPr bwMode="auto">
          <a:xfrm>
            <a:off x="267761" y="1000109"/>
            <a:ext cx="2284589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9" descr="F:\work\培训\培训2\新建文件夹\未标题-8.png"/>
          <p:cNvPicPr>
            <a:picLocks noChangeAspect="1" noChangeArrowheads="1"/>
          </p:cNvPicPr>
          <p:nvPr/>
        </p:nvPicPr>
        <p:blipFill>
          <a:blip r:embed="rId6" cstate="print"/>
          <a:srcRect l="22781" t="14450" r="71109" b="81599"/>
          <a:stretch>
            <a:fillRect/>
          </a:stretch>
        </p:blipFill>
        <p:spPr bwMode="auto">
          <a:xfrm>
            <a:off x="1993343" y="1457032"/>
            <a:ext cx="559007" cy="203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1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81429" y="1304724"/>
            <a:ext cx="1084672" cy="406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extBox 24">
            <a:hlinkClick r:id="" action="ppaction://hlinkshowjump?jump=nextslide"/>
          </p:cNvPr>
          <p:cNvSpPr txBox="1"/>
          <p:nvPr/>
        </p:nvSpPr>
        <p:spPr>
          <a:xfrm>
            <a:off x="123824" y="2071678"/>
            <a:ext cx="2331219" cy="2281648"/>
          </a:xfrm>
          <a:prstGeom prst="rect">
            <a:avLst/>
          </a:prstGeom>
          <a:noFill/>
        </p:spPr>
        <p:txBody>
          <a:bodyPr wrap="square" lIns="65023" tIns="32511" rIns="65023" bIns="32511">
            <a:spAutoFit/>
          </a:bodyPr>
          <a:lstStyle/>
          <a:p>
            <a:pPr algn="r"/>
            <a:r>
              <a:rPr lang="zh-CN" altLang="en-US" dirty="0" smtClean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</a:rPr>
              <a:t>元器件识别与检测</a:t>
            </a:r>
            <a:endParaRPr lang="en-US" altLang="zh-CN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endParaRPr lang="en-US" altLang="zh-CN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r>
              <a:rPr lang="zh-CN" altLang="en-US" dirty="0" smtClean="0">
                <a:solidFill>
                  <a:srgbClr val="C00000"/>
                </a:solidFill>
                <a:latin typeface="微软雅黑" pitchFamily="34" charset="-122"/>
              </a:rPr>
              <a:t>叮咚门铃电路的制作</a:t>
            </a:r>
            <a:endParaRPr lang="en-US" altLang="zh-CN" dirty="0" smtClean="0">
              <a:solidFill>
                <a:srgbClr val="C00000"/>
              </a:solidFill>
              <a:latin typeface="微软雅黑" pitchFamily="34" charset="-122"/>
            </a:endParaRPr>
          </a:p>
          <a:p>
            <a:pPr algn="r"/>
            <a:endParaRPr lang="en-US" altLang="zh-CN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r>
              <a:rPr lang="zh-CN" altLang="en-US" dirty="0" smtClean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</a:rPr>
              <a:t>电路调试与故障排除</a:t>
            </a:r>
          </a:p>
          <a:p>
            <a:pPr algn="r"/>
            <a:endParaRPr lang="zh-CN" altLang="en-US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endParaRPr lang="en-US" altLang="zh-CN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endParaRPr lang="zh-CN" altLang="en-US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245696" y="5206725"/>
            <a:ext cx="39114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accent1"/>
                </a:solidFill>
                <a:latin typeface="微软雅黑" pitchFamily="34" charset="-122"/>
              </a:rPr>
              <a:t>无线镜像呈现学生操作</a:t>
            </a:r>
            <a:endParaRPr lang="zh-CN" altLang="en-US" sz="2400" dirty="0">
              <a:solidFill>
                <a:schemeClr val="accent1"/>
              </a:solidFill>
              <a:latin typeface="微软雅黑" pitchFamily="3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741587" y="4353326"/>
            <a:ext cx="1891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巡 回 指 导</a:t>
            </a:r>
            <a:endParaRPr lang="en-US" altLang="zh-CN" sz="2400" dirty="0" smtClean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400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发 现 问 题</a:t>
            </a:r>
            <a:endParaRPr lang="zh-CN" altLang="en-US" sz="2400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3" name="巡回指导.avi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>
                  <p14:trim st="5877.7992" end="44792.8817"/>
                </p14:media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7384265" y="1000109"/>
            <a:ext cx="4071966" cy="30638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无线镜像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078546" y="1422739"/>
            <a:ext cx="3916777" cy="36623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5" name="组合 14"/>
          <p:cNvGrpSpPr/>
          <p:nvPr/>
        </p:nvGrpSpPr>
        <p:grpSpPr>
          <a:xfrm>
            <a:off x="1906280" y="6025149"/>
            <a:ext cx="9338614" cy="491474"/>
            <a:chOff x="3883803" y="5929330"/>
            <a:chExt cx="9338614" cy="491474"/>
          </a:xfrm>
        </p:grpSpPr>
        <p:sp>
          <p:nvSpPr>
            <p:cNvPr id="16" name="矩形 15"/>
            <p:cNvSpPr/>
            <p:nvPr/>
          </p:nvSpPr>
          <p:spPr>
            <a:xfrm>
              <a:off x="5169686" y="6069939"/>
              <a:ext cx="8052731" cy="3508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70000"/>
                </a:lnSpc>
                <a:spcBef>
                  <a:spcPct val="50000"/>
                </a:spcBef>
              </a:pPr>
              <a:r>
                <a:rPr lang="zh-CN" altLang="en-US" sz="2400" b="1" dirty="0" smtClean="0">
                  <a:solidFill>
                    <a:srgbClr val="003366"/>
                  </a:solidFill>
                  <a:latin typeface="+mn-ea"/>
                  <a:ea typeface="+mn-ea"/>
                  <a:sym typeface=".PhonepadTwo"/>
                </a:rPr>
                <a:t>及时解决问题  课堂可控性好  突出重点  强化技能</a:t>
              </a:r>
              <a:endParaRPr lang="en-US" altLang="zh-CN" sz="2400" b="1" dirty="0" smtClean="0">
                <a:solidFill>
                  <a:srgbClr val="003366"/>
                </a:solidFill>
                <a:latin typeface="+mn-ea"/>
                <a:ea typeface="+mn-ea"/>
                <a:sym typeface=".PhonepadTwo"/>
              </a:endParaRPr>
            </a:p>
          </p:txBody>
        </p:sp>
        <p:sp>
          <p:nvSpPr>
            <p:cNvPr id="17" name="圆角矩形 16"/>
            <p:cNvSpPr/>
            <p:nvPr/>
          </p:nvSpPr>
          <p:spPr>
            <a:xfrm>
              <a:off x="3883803" y="5929330"/>
              <a:ext cx="1440160" cy="465814"/>
            </a:xfrm>
            <a:prstGeom prst="roundRect">
              <a:avLst>
                <a:gd name="adj" fmla="val 4305"/>
              </a:avLst>
            </a:prstGeom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91429" tIns="45714" rIns="91429" bIns="45714" rtlCol="0" anchor="ctr"/>
            <a:lstStyle/>
            <a:p>
              <a:pPr algn="ctr"/>
              <a:r>
                <a:rPr lang="zh-CN" altLang="en-US" sz="2200" b="1" dirty="0" smtClean="0">
                  <a:solidFill>
                    <a:srgbClr val="1C1C1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设计意图</a:t>
              </a:r>
              <a:endParaRPr lang="zh-CN" altLang="en-US" sz="2200" b="1" dirty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40777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750"/>
                            </p:stCondLst>
                            <p:childTnLst>
                              <p:par>
                                <p:cTn id="1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0199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3" fill="hold" display="0">
                  <p:stCondLst>
                    <p:cond delay="indefinite"/>
                  </p:stCondLst>
                </p:cTn>
                <p:tgtEl>
                  <p:spTgt spid="23"/>
                </p:tgtEl>
              </p:cMediaNode>
            </p:video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8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video>
              <p:cMediaNode vol="80000">
                <p:cTn id="29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  <p:bldLst>
      <p:bldP spid="18" grpId="0"/>
      <p:bldP spid="1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reeform 6"/>
          <p:cNvSpPr>
            <a:spLocks noChangeArrowheads="1"/>
          </p:cNvSpPr>
          <p:nvPr/>
        </p:nvSpPr>
        <p:spPr bwMode="auto">
          <a:xfrm flipH="1">
            <a:off x="11930063" y="666750"/>
            <a:ext cx="266700" cy="6075363"/>
          </a:xfrm>
          <a:custGeom>
            <a:avLst/>
            <a:gdLst>
              <a:gd name="T0" fmla="*/ 114497 w 621232"/>
              <a:gd name="T1" fmla="*/ 0 h 2527151"/>
              <a:gd name="T2" fmla="*/ 0 w 621232"/>
              <a:gd name="T3" fmla="*/ 0 h 2527151"/>
              <a:gd name="T4" fmla="*/ 0 w 621232"/>
              <a:gd name="T5" fmla="*/ 14605394 h 2527151"/>
              <a:gd name="T6" fmla="*/ 114497 w 621232"/>
              <a:gd name="T7" fmla="*/ 14605394 h 2527151"/>
              <a:gd name="T8" fmla="*/ 114497 w 621232"/>
              <a:gd name="T9" fmla="*/ 0 h 2527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1232"/>
              <a:gd name="T16" fmla="*/ 0 h 2527151"/>
              <a:gd name="T17" fmla="*/ 621232 w 621232"/>
              <a:gd name="T18" fmla="*/ 2527151 h 2527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1232" h="2527151">
                <a:moveTo>
                  <a:pt x="621232" y="0"/>
                </a:moveTo>
                <a:lnTo>
                  <a:pt x="0" y="0"/>
                </a:lnTo>
                <a:lnTo>
                  <a:pt x="0" y="2527151"/>
                </a:lnTo>
                <a:lnTo>
                  <a:pt x="621232" y="2527151"/>
                </a:lnTo>
                <a:lnTo>
                  <a:pt x="621232" y="0"/>
                </a:lnTo>
                <a:close/>
              </a:path>
            </a:pathLst>
          </a:custGeom>
          <a:solidFill>
            <a:srgbClr val="003366"/>
          </a:solidFill>
          <a:ln w="9525" cap="flat" cmpd="sng">
            <a:noFill/>
            <a:bevel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41987" name="Freeform 6"/>
          <p:cNvSpPr>
            <a:spLocks noChangeArrowheads="1"/>
          </p:cNvSpPr>
          <p:nvPr/>
        </p:nvSpPr>
        <p:spPr bwMode="auto">
          <a:xfrm flipH="1">
            <a:off x="0" y="666750"/>
            <a:ext cx="266700" cy="6075363"/>
          </a:xfrm>
          <a:custGeom>
            <a:avLst/>
            <a:gdLst>
              <a:gd name="T0" fmla="*/ 114497 w 621232"/>
              <a:gd name="T1" fmla="*/ 0 h 2527151"/>
              <a:gd name="T2" fmla="*/ 0 w 621232"/>
              <a:gd name="T3" fmla="*/ 0 h 2527151"/>
              <a:gd name="T4" fmla="*/ 0 w 621232"/>
              <a:gd name="T5" fmla="*/ 14605394 h 2527151"/>
              <a:gd name="T6" fmla="*/ 114497 w 621232"/>
              <a:gd name="T7" fmla="*/ 14605394 h 2527151"/>
              <a:gd name="T8" fmla="*/ 114497 w 621232"/>
              <a:gd name="T9" fmla="*/ 0 h 2527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1232"/>
              <a:gd name="T16" fmla="*/ 0 h 2527151"/>
              <a:gd name="T17" fmla="*/ 621232 w 621232"/>
              <a:gd name="T18" fmla="*/ 2527151 h 2527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1232" h="2527151">
                <a:moveTo>
                  <a:pt x="621232" y="0"/>
                </a:moveTo>
                <a:lnTo>
                  <a:pt x="0" y="0"/>
                </a:lnTo>
                <a:lnTo>
                  <a:pt x="0" y="2527151"/>
                </a:lnTo>
                <a:lnTo>
                  <a:pt x="621232" y="2527151"/>
                </a:lnTo>
                <a:lnTo>
                  <a:pt x="621232" y="0"/>
                </a:lnTo>
                <a:close/>
              </a:path>
            </a:pathLst>
          </a:custGeom>
          <a:solidFill>
            <a:schemeClr val="tx2"/>
          </a:solidFill>
          <a:ln w="9525" cap="flat" cmpd="sng">
            <a:noFill/>
            <a:bevel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3796" name="TextBox 76"/>
          <p:cNvSpPr>
            <a:spLocks noChangeArrowheads="1"/>
          </p:cNvSpPr>
          <p:nvPr/>
        </p:nvSpPr>
        <p:spPr bwMode="auto">
          <a:xfrm>
            <a:off x="477838" y="158750"/>
            <a:ext cx="1415772" cy="461665"/>
          </a:xfrm>
          <a:prstGeom prst="rect">
            <a:avLst/>
          </a:prstGeom>
          <a:noFill/>
          <a:ln w="9525">
            <a:noFill/>
            <a:bevel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solidFill>
                  <a:srgbClr val="333333"/>
                </a:solidFill>
                <a:latin typeface="微软雅黑" pitchFamily="34" charset="-122"/>
                <a:sym typeface="微软雅黑" pitchFamily="34" charset="-122"/>
              </a:rPr>
              <a:t>任务实施</a:t>
            </a:r>
            <a:endParaRPr lang="zh-CN" altLang="en-US" dirty="0">
              <a:ea typeface="宋体" pitchFamily="2" charset="-122"/>
              <a:sym typeface="Arial" pitchFamily="34" charset="0"/>
            </a:endParaRPr>
          </a:p>
        </p:txBody>
      </p:sp>
      <p:sp>
        <p:nvSpPr>
          <p:cNvPr id="33797" name="矩形 3"/>
          <p:cNvSpPr>
            <a:spLocks noChangeArrowheads="1"/>
          </p:cNvSpPr>
          <p:nvPr/>
        </p:nvSpPr>
        <p:spPr bwMode="auto">
          <a:xfrm>
            <a:off x="0" y="238125"/>
            <a:ext cx="409575" cy="333375"/>
          </a:xfrm>
          <a:prstGeom prst="rect">
            <a:avLst/>
          </a:prstGeom>
          <a:solidFill>
            <a:schemeClr val="bg1"/>
          </a:solidFill>
          <a:ln w="9525">
            <a:noFill/>
            <a:bevel/>
            <a:headEnd/>
            <a:tailEnd/>
          </a:ln>
          <a:effectLst/>
        </p:spPr>
        <p:txBody>
          <a:bodyPr/>
          <a:lstStyle/>
          <a:p>
            <a:pPr eaLnBrk="1" hangingPunct="1"/>
            <a:endParaRPr lang="zh-CN" altLang="zh-CN">
              <a:ea typeface="宋体" pitchFamily="2" charset="-122"/>
              <a:sym typeface="Arial" pitchFamily="34" charset="0"/>
            </a:endParaRPr>
          </a:p>
        </p:txBody>
      </p:sp>
      <p:pic>
        <p:nvPicPr>
          <p:cNvPr id="21" name="Picture 8" descr="F:\work\培训\培训2\新建文件夹\未标题-17.png"/>
          <p:cNvPicPr>
            <a:picLocks noChangeAspect="1" noChangeArrowheads="1"/>
          </p:cNvPicPr>
          <p:nvPr/>
        </p:nvPicPr>
        <p:blipFill>
          <a:blip r:embed="rId4" cstate="print"/>
          <a:srcRect t="7576" r="74968" b="7312"/>
          <a:stretch>
            <a:fillRect/>
          </a:stretch>
        </p:blipFill>
        <p:spPr bwMode="auto">
          <a:xfrm>
            <a:off x="267761" y="1000109"/>
            <a:ext cx="2284589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9" descr="F:\work\培训\培训2\新建文件夹\未标题-8.png"/>
          <p:cNvPicPr>
            <a:picLocks noChangeAspect="1" noChangeArrowheads="1"/>
          </p:cNvPicPr>
          <p:nvPr/>
        </p:nvPicPr>
        <p:blipFill>
          <a:blip r:embed="rId5" cstate="print"/>
          <a:srcRect l="22781" t="14450" r="71109" b="81599"/>
          <a:stretch>
            <a:fillRect/>
          </a:stretch>
        </p:blipFill>
        <p:spPr bwMode="auto">
          <a:xfrm>
            <a:off x="1993343" y="1457032"/>
            <a:ext cx="559007" cy="203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1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86026" y="1304724"/>
            <a:ext cx="1084672" cy="406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extBox 24">
            <a:hlinkClick r:id="" action="ppaction://hlinkshowjump?jump=nextslide"/>
          </p:cNvPr>
          <p:cNvSpPr txBox="1"/>
          <p:nvPr/>
        </p:nvSpPr>
        <p:spPr>
          <a:xfrm>
            <a:off x="123824" y="2071678"/>
            <a:ext cx="2331219" cy="2281648"/>
          </a:xfrm>
          <a:prstGeom prst="rect">
            <a:avLst/>
          </a:prstGeom>
          <a:noFill/>
        </p:spPr>
        <p:txBody>
          <a:bodyPr wrap="square" lIns="65023" tIns="32511" rIns="65023" bIns="32511">
            <a:spAutoFit/>
          </a:bodyPr>
          <a:lstStyle/>
          <a:p>
            <a:pPr algn="r"/>
            <a:r>
              <a:rPr lang="zh-CN" altLang="en-US" dirty="0" smtClean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</a:rPr>
              <a:t>元器件识别与检测</a:t>
            </a:r>
            <a:endParaRPr lang="en-US" altLang="zh-CN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endParaRPr lang="en-US" altLang="zh-CN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r>
              <a:rPr lang="zh-CN" altLang="en-US" dirty="0" smtClean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</a:rPr>
              <a:t>叮咚门铃电路的制作</a:t>
            </a:r>
            <a:endParaRPr lang="en-US" altLang="zh-CN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endParaRPr lang="en-US" altLang="zh-CN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r>
              <a:rPr lang="zh-CN" altLang="en-US" dirty="0" smtClean="0">
                <a:solidFill>
                  <a:srgbClr val="C00000"/>
                </a:solidFill>
                <a:latin typeface="微软雅黑" pitchFamily="34" charset="-122"/>
              </a:rPr>
              <a:t>电路调试与故障排除</a:t>
            </a:r>
          </a:p>
          <a:p>
            <a:pPr algn="r"/>
            <a:endParaRPr lang="zh-CN" altLang="en-US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endParaRPr lang="en-US" altLang="zh-CN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endParaRPr lang="zh-CN" altLang="en-US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</p:txBody>
      </p:sp>
      <p:pic>
        <p:nvPicPr>
          <p:cNvPr id="19" name="IMG_1836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4383870" y="1000109"/>
            <a:ext cx="5500725" cy="38803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Rectangle 81"/>
          <p:cNvSpPr>
            <a:spLocks noChangeArrowheads="1"/>
          </p:cNvSpPr>
          <p:nvPr/>
        </p:nvSpPr>
        <p:spPr bwMode="auto">
          <a:xfrm>
            <a:off x="-22044" y="4420170"/>
            <a:ext cx="776734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lvl="1" eaLnBrk="1" hangingPunct="1">
              <a:buFont typeface="Arial" panose="020B0604020202020204" pitchFamily="34" charset="0"/>
              <a:buNone/>
              <a:tabLst>
                <a:tab pos="495300" algn="l"/>
              </a:tabLst>
              <a:defRPr/>
            </a:pPr>
            <a:r>
              <a:rPr lang="zh-CN" altLang="en-US" sz="2800" b="1" cap="all" dirty="0">
                <a:ln w="9000" cmpd="sng">
                  <a:noFill/>
                  <a:prstDash val="solid"/>
                </a:ln>
                <a:solidFill>
                  <a:srgbClr val="C00000"/>
                </a:solidFill>
                <a:latin typeface="微软雅黑" panose="020B0503020204020204" pitchFamily="34" charset="-122"/>
              </a:rPr>
              <a:t>活动一</a:t>
            </a:r>
            <a:r>
              <a:rPr lang="zh-CN" altLang="en-US" sz="2800" b="1" cap="all" dirty="0" smtClean="0">
                <a:ln w="9000" cmpd="sng">
                  <a:noFill/>
                  <a:prstDash val="solid"/>
                </a:ln>
                <a:solidFill>
                  <a:srgbClr val="C00000"/>
                </a:solidFill>
                <a:latin typeface="微软雅黑" panose="020B0503020204020204" pitchFamily="34" charset="-122"/>
              </a:rPr>
              <a:t>：通电前检测</a:t>
            </a:r>
            <a:endParaRPr lang="zh-CN" altLang="en-US" sz="1000" b="1" cap="all" dirty="0">
              <a:ln w="9000" cmpd="sng">
                <a:noFill/>
                <a:prstDash val="solid"/>
              </a:ln>
              <a:solidFill>
                <a:srgbClr val="C00000"/>
              </a:solidFill>
              <a:latin typeface="微软雅黑" panose="020B0503020204020204" pitchFamily="34" charset="-122"/>
            </a:endParaRPr>
          </a:p>
          <a:p>
            <a:pPr lvl="1" eaLnBrk="1" hangingPunct="1">
              <a:buFont typeface="Arial" panose="020B0604020202020204" pitchFamily="34" charset="0"/>
              <a:buNone/>
              <a:tabLst>
                <a:tab pos="495300" algn="l"/>
              </a:tabLst>
              <a:defRPr/>
            </a:pPr>
            <a:r>
              <a:rPr lang="zh-CN" altLang="en-US" sz="2800" dirty="0" smtClean="0">
                <a:solidFill>
                  <a:prstClr val="black"/>
                </a:solidFill>
                <a:latin typeface="微软雅黑" panose="020B0503020204020204" pitchFamily="34" charset="-122"/>
              </a:rPr>
              <a:t>用万用表检测电路有</a:t>
            </a:r>
            <a:endParaRPr lang="en-US" altLang="zh-CN" sz="2800" dirty="0" smtClean="0">
              <a:solidFill>
                <a:prstClr val="black"/>
              </a:solidFill>
              <a:latin typeface="微软雅黑" panose="020B0503020204020204" pitchFamily="34" charset="-122"/>
            </a:endParaRPr>
          </a:p>
          <a:p>
            <a:pPr lvl="1" eaLnBrk="1" hangingPunct="1">
              <a:buFont typeface="Arial" panose="020B0604020202020204" pitchFamily="34" charset="0"/>
              <a:buNone/>
              <a:tabLst>
                <a:tab pos="495300" algn="l"/>
              </a:tabLst>
              <a:defRPr/>
            </a:pPr>
            <a:r>
              <a:rPr lang="zh-CN" altLang="en-US" sz="2800" dirty="0" smtClean="0">
                <a:solidFill>
                  <a:prstClr val="black"/>
                </a:solidFill>
                <a:latin typeface="微软雅黑" panose="020B0503020204020204" pitchFamily="34" charset="-122"/>
              </a:rPr>
              <a:t>无短路现象。</a:t>
            </a:r>
            <a:endParaRPr lang="en-US" altLang="zh-CN" sz="2800" b="1" i="1" cap="all" dirty="0">
              <a:ln w="9000" cmpd="sng">
                <a:solidFill>
                  <a:srgbClr val="00ADDC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00ADDC">
                      <a:shade val="20000"/>
                      <a:satMod val="245000"/>
                    </a:srgbClr>
                  </a:gs>
                  <a:gs pos="43000">
                    <a:srgbClr val="00ADDC">
                      <a:satMod val="255000"/>
                    </a:srgbClr>
                  </a:gs>
                  <a:gs pos="48000">
                    <a:srgbClr val="00ADDC">
                      <a:shade val="85000"/>
                      <a:satMod val="255000"/>
                    </a:srgbClr>
                  </a:gs>
                  <a:gs pos="100000">
                    <a:srgbClr val="00ADDC">
                      <a:shade val="20000"/>
                      <a:satMod val="245000"/>
                    </a:srgbClr>
                  </a:gs>
                </a:gsLst>
                <a:lin ang="5400000"/>
              </a:gradFill>
              <a:latin typeface="微软雅黑" panose="020B0503020204020204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4412219" y="5929330"/>
            <a:ext cx="5286412" cy="500066"/>
            <a:chOff x="3883803" y="5929330"/>
            <a:chExt cx="5286412" cy="500066"/>
          </a:xfrm>
        </p:grpSpPr>
        <p:sp>
          <p:nvSpPr>
            <p:cNvPr id="29" name="矩形 28"/>
            <p:cNvSpPr/>
            <p:nvPr/>
          </p:nvSpPr>
          <p:spPr>
            <a:xfrm>
              <a:off x="5169687" y="6069939"/>
              <a:ext cx="4000528" cy="3594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70000"/>
                </a:lnSpc>
                <a:spcBef>
                  <a:spcPct val="50000"/>
                </a:spcBef>
              </a:pPr>
              <a:r>
                <a:rPr lang="zh-CN" altLang="en-US" sz="2400" b="1" dirty="0" smtClean="0">
                  <a:solidFill>
                    <a:srgbClr val="003366"/>
                  </a:solidFill>
                  <a:latin typeface="+mn-ea"/>
                  <a:ea typeface="+mn-ea"/>
                  <a:sym typeface=".PhonepadTwo"/>
                </a:rPr>
                <a:t>用电安全  规范操作</a:t>
              </a:r>
              <a:endParaRPr lang="en-US" altLang="zh-CN" sz="2400" b="1" dirty="0" smtClean="0">
                <a:solidFill>
                  <a:srgbClr val="003366"/>
                </a:solidFill>
                <a:latin typeface="+mn-ea"/>
                <a:ea typeface="+mn-ea"/>
                <a:sym typeface=".PhonepadTwo"/>
              </a:endParaRPr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3883803" y="5929330"/>
              <a:ext cx="1440160" cy="465814"/>
            </a:xfrm>
            <a:prstGeom prst="roundRect">
              <a:avLst>
                <a:gd name="adj" fmla="val 4305"/>
              </a:avLst>
            </a:prstGeom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91429" tIns="45714" rIns="91429" bIns="45714" rtlCol="0" anchor="ctr"/>
            <a:lstStyle/>
            <a:p>
              <a:pPr algn="ctr"/>
              <a:r>
                <a:rPr lang="zh-CN" altLang="en-US" sz="2200" b="1" dirty="0" smtClean="0">
                  <a:solidFill>
                    <a:srgbClr val="1C1C1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设计意图</a:t>
              </a:r>
              <a:endParaRPr lang="zh-CN" altLang="en-US" sz="2200" b="1" dirty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6" name="椭圆 15"/>
          <p:cNvSpPr/>
          <p:nvPr/>
        </p:nvSpPr>
        <p:spPr bwMode="auto">
          <a:xfrm>
            <a:off x="10384661" y="1057594"/>
            <a:ext cx="1111715" cy="1111715"/>
          </a:xfrm>
          <a:prstGeom prst="ellipse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zh-CN" altLang="en-US" sz="4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微软雅黑" pitchFamily="34" charset="-122"/>
              </a:rPr>
              <a:t>分</a:t>
            </a:r>
          </a:p>
        </p:txBody>
      </p:sp>
      <p:sp>
        <p:nvSpPr>
          <p:cNvPr id="18" name="椭圆 17"/>
          <p:cNvSpPr/>
          <p:nvPr/>
        </p:nvSpPr>
        <p:spPr bwMode="auto">
          <a:xfrm>
            <a:off x="10415954" y="2460161"/>
            <a:ext cx="1111715" cy="1111715"/>
          </a:xfrm>
          <a:prstGeom prst="ellipse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zh-CN" altLang="en-US" sz="4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微软雅黑" pitchFamily="34" charset="-122"/>
              </a:rPr>
              <a:t>析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mediacall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874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5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video>
              <p:cMediaNode vol="66667">
                <p:cTn id="3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video>
          </p:childTnLst>
        </p:cTn>
      </p:par>
    </p:tnLst>
    <p:bldLst>
      <p:bldP spid="16" grpId="0" animBg="1"/>
      <p:bldP spid="1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reeform 6"/>
          <p:cNvSpPr>
            <a:spLocks noChangeArrowheads="1"/>
          </p:cNvSpPr>
          <p:nvPr/>
        </p:nvSpPr>
        <p:spPr bwMode="auto">
          <a:xfrm flipH="1">
            <a:off x="11930063" y="666750"/>
            <a:ext cx="266700" cy="6075363"/>
          </a:xfrm>
          <a:custGeom>
            <a:avLst/>
            <a:gdLst>
              <a:gd name="T0" fmla="*/ 114497 w 621232"/>
              <a:gd name="T1" fmla="*/ 0 h 2527151"/>
              <a:gd name="T2" fmla="*/ 0 w 621232"/>
              <a:gd name="T3" fmla="*/ 0 h 2527151"/>
              <a:gd name="T4" fmla="*/ 0 w 621232"/>
              <a:gd name="T5" fmla="*/ 14605394 h 2527151"/>
              <a:gd name="T6" fmla="*/ 114497 w 621232"/>
              <a:gd name="T7" fmla="*/ 14605394 h 2527151"/>
              <a:gd name="T8" fmla="*/ 114497 w 621232"/>
              <a:gd name="T9" fmla="*/ 0 h 2527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1232"/>
              <a:gd name="T16" fmla="*/ 0 h 2527151"/>
              <a:gd name="T17" fmla="*/ 621232 w 621232"/>
              <a:gd name="T18" fmla="*/ 2527151 h 2527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1232" h="2527151">
                <a:moveTo>
                  <a:pt x="621232" y="0"/>
                </a:moveTo>
                <a:lnTo>
                  <a:pt x="0" y="0"/>
                </a:lnTo>
                <a:lnTo>
                  <a:pt x="0" y="2527151"/>
                </a:lnTo>
                <a:lnTo>
                  <a:pt x="621232" y="2527151"/>
                </a:lnTo>
                <a:lnTo>
                  <a:pt x="621232" y="0"/>
                </a:lnTo>
                <a:close/>
              </a:path>
            </a:pathLst>
          </a:custGeom>
          <a:solidFill>
            <a:srgbClr val="003366"/>
          </a:solidFill>
          <a:ln w="9525" cap="flat" cmpd="sng">
            <a:noFill/>
            <a:bevel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41987" name="Freeform 6"/>
          <p:cNvSpPr>
            <a:spLocks noChangeArrowheads="1"/>
          </p:cNvSpPr>
          <p:nvPr/>
        </p:nvSpPr>
        <p:spPr bwMode="auto">
          <a:xfrm flipH="1">
            <a:off x="0" y="666750"/>
            <a:ext cx="266700" cy="6075363"/>
          </a:xfrm>
          <a:custGeom>
            <a:avLst/>
            <a:gdLst>
              <a:gd name="T0" fmla="*/ 114497 w 621232"/>
              <a:gd name="T1" fmla="*/ 0 h 2527151"/>
              <a:gd name="T2" fmla="*/ 0 w 621232"/>
              <a:gd name="T3" fmla="*/ 0 h 2527151"/>
              <a:gd name="T4" fmla="*/ 0 w 621232"/>
              <a:gd name="T5" fmla="*/ 14605394 h 2527151"/>
              <a:gd name="T6" fmla="*/ 114497 w 621232"/>
              <a:gd name="T7" fmla="*/ 14605394 h 2527151"/>
              <a:gd name="T8" fmla="*/ 114497 w 621232"/>
              <a:gd name="T9" fmla="*/ 0 h 2527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1232"/>
              <a:gd name="T16" fmla="*/ 0 h 2527151"/>
              <a:gd name="T17" fmla="*/ 621232 w 621232"/>
              <a:gd name="T18" fmla="*/ 2527151 h 2527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1232" h="2527151">
                <a:moveTo>
                  <a:pt x="621232" y="0"/>
                </a:moveTo>
                <a:lnTo>
                  <a:pt x="0" y="0"/>
                </a:lnTo>
                <a:lnTo>
                  <a:pt x="0" y="2527151"/>
                </a:lnTo>
                <a:lnTo>
                  <a:pt x="621232" y="2527151"/>
                </a:lnTo>
                <a:lnTo>
                  <a:pt x="621232" y="0"/>
                </a:lnTo>
                <a:close/>
              </a:path>
            </a:pathLst>
          </a:custGeom>
          <a:solidFill>
            <a:schemeClr val="tx2"/>
          </a:solidFill>
          <a:ln w="9525" cap="flat" cmpd="sng">
            <a:noFill/>
            <a:bevel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3796" name="TextBox 76"/>
          <p:cNvSpPr>
            <a:spLocks noChangeArrowheads="1"/>
          </p:cNvSpPr>
          <p:nvPr/>
        </p:nvSpPr>
        <p:spPr bwMode="auto">
          <a:xfrm>
            <a:off x="477838" y="158750"/>
            <a:ext cx="1415772" cy="461665"/>
          </a:xfrm>
          <a:prstGeom prst="rect">
            <a:avLst/>
          </a:prstGeom>
          <a:noFill/>
          <a:ln w="9525">
            <a:noFill/>
            <a:bevel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solidFill>
                  <a:srgbClr val="333333"/>
                </a:solidFill>
                <a:latin typeface="微软雅黑" pitchFamily="34" charset="-122"/>
                <a:sym typeface="微软雅黑" pitchFamily="34" charset="-122"/>
              </a:rPr>
              <a:t>任务实施</a:t>
            </a:r>
            <a:endParaRPr lang="zh-CN" altLang="en-US" dirty="0">
              <a:ea typeface="宋体" pitchFamily="2" charset="-122"/>
              <a:sym typeface="Arial" pitchFamily="34" charset="0"/>
            </a:endParaRPr>
          </a:p>
        </p:txBody>
      </p:sp>
      <p:sp>
        <p:nvSpPr>
          <p:cNvPr id="33797" name="矩形 3"/>
          <p:cNvSpPr>
            <a:spLocks noChangeArrowheads="1"/>
          </p:cNvSpPr>
          <p:nvPr/>
        </p:nvSpPr>
        <p:spPr bwMode="auto">
          <a:xfrm>
            <a:off x="0" y="238125"/>
            <a:ext cx="409575" cy="333375"/>
          </a:xfrm>
          <a:prstGeom prst="rect">
            <a:avLst/>
          </a:prstGeom>
          <a:solidFill>
            <a:schemeClr val="bg1"/>
          </a:solidFill>
          <a:ln w="9525">
            <a:noFill/>
            <a:bevel/>
            <a:headEnd/>
            <a:tailEnd/>
          </a:ln>
          <a:effectLst/>
        </p:spPr>
        <p:txBody>
          <a:bodyPr/>
          <a:lstStyle/>
          <a:p>
            <a:pPr eaLnBrk="1" hangingPunct="1"/>
            <a:endParaRPr lang="zh-CN" altLang="zh-CN">
              <a:ea typeface="宋体" pitchFamily="2" charset="-122"/>
              <a:sym typeface="Arial" pitchFamily="34" charset="0"/>
            </a:endParaRPr>
          </a:p>
        </p:txBody>
      </p:sp>
      <p:pic>
        <p:nvPicPr>
          <p:cNvPr id="21" name="Picture 8" descr="F:\work\培训\培训2\新建文件夹\未标题-17.png"/>
          <p:cNvPicPr>
            <a:picLocks noChangeAspect="1" noChangeArrowheads="1"/>
          </p:cNvPicPr>
          <p:nvPr/>
        </p:nvPicPr>
        <p:blipFill>
          <a:blip r:embed="rId4" cstate="print"/>
          <a:srcRect t="7576" r="74968" b="7312"/>
          <a:stretch>
            <a:fillRect/>
          </a:stretch>
        </p:blipFill>
        <p:spPr bwMode="auto">
          <a:xfrm>
            <a:off x="267761" y="1000109"/>
            <a:ext cx="2284589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9" descr="F:\work\培训\培训2\新建文件夹\未标题-8.png"/>
          <p:cNvPicPr>
            <a:picLocks noChangeAspect="1" noChangeArrowheads="1"/>
          </p:cNvPicPr>
          <p:nvPr/>
        </p:nvPicPr>
        <p:blipFill>
          <a:blip r:embed="rId5" cstate="print"/>
          <a:srcRect l="22781" t="14450" r="71109" b="81599"/>
          <a:stretch>
            <a:fillRect/>
          </a:stretch>
        </p:blipFill>
        <p:spPr bwMode="auto">
          <a:xfrm>
            <a:off x="1993343" y="1457032"/>
            <a:ext cx="559007" cy="203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1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81429" y="1304724"/>
            <a:ext cx="1084672" cy="406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extBox 24">
            <a:hlinkClick r:id="" action="ppaction://hlinkshowjump?jump=nextslide"/>
          </p:cNvPr>
          <p:cNvSpPr txBox="1"/>
          <p:nvPr/>
        </p:nvSpPr>
        <p:spPr>
          <a:xfrm>
            <a:off x="123824" y="2071678"/>
            <a:ext cx="2331219" cy="2281648"/>
          </a:xfrm>
          <a:prstGeom prst="rect">
            <a:avLst/>
          </a:prstGeom>
          <a:noFill/>
        </p:spPr>
        <p:txBody>
          <a:bodyPr wrap="square" lIns="65023" tIns="32511" rIns="65023" bIns="32511">
            <a:spAutoFit/>
          </a:bodyPr>
          <a:lstStyle/>
          <a:p>
            <a:pPr algn="r"/>
            <a:r>
              <a:rPr lang="zh-CN" altLang="en-US" dirty="0" smtClean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</a:rPr>
              <a:t>元器件识别与检测</a:t>
            </a:r>
            <a:endParaRPr lang="en-US" altLang="zh-CN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endParaRPr lang="en-US" altLang="zh-CN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r>
              <a:rPr lang="zh-CN" altLang="en-US" dirty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</a:rPr>
              <a:t>叮咚门铃电路的制作</a:t>
            </a:r>
            <a:endParaRPr lang="en-US" altLang="zh-CN" dirty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endParaRPr lang="en-US" altLang="zh-CN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r>
              <a:rPr lang="zh-CN" altLang="en-US" dirty="0" smtClean="0">
                <a:solidFill>
                  <a:srgbClr val="C00000"/>
                </a:solidFill>
                <a:latin typeface="微软雅黑" pitchFamily="34" charset="-122"/>
              </a:rPr>
              <a:t>电路调试与故障排除</a:t>
            </a:r>
          </a:p>
          <a:p>
            <a:pPr algn="r"/>
            <a:endParaRPr lang="zh-CN" altLang="en-US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endParaRPr lang="en-US" altLang="zh-CN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endParaRPr lang="zh-CN" altLang="en-US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</p:txBody>
      </p:sp>
      <p:pic>
        <p:nvPicPr>
          <p:cNvPr id="17" name="交互动画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526745" y="666750"/>
            <a:ext cx="6643734" cy="4655853"/>
          </a:xfrm>
          <a:prstGeom prst="rect">
            <a:avLst/>
          </a:prstGeom>
          <a:ln w="60325" cmpd="dbl">
            <a:solidFill>
              <a:schemeClr val="accent1"/>
            </a:solidFill>
          </a:ln>
        </p:spPr>
      </p:pic>
      <p:pic>
        <p:nvPicPr>
          <p:cNvPr id="20" name="Picture 5"/>
          <p:cNvPicPr>
            <a:picLocks noChangeAspect="1" noChangeArrowheads="1"/>
          </p:cNvPicPr>
          <p:nvPr/>
        </p:nvPicPr>
        <p:blipFill>
          <a:blip r:embed="rId8"/>
          <a:stretch>
            <a:fillRect/>
          </a:stretch>
        </p:blipFill>
        <p:spPr bwMode="auto">
          <a:xfrm>
            <a:off x="10741851" y="5327991"/>
            <a:ext cx="857256" cy="83166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/>
        </p:spPr>
      </p:pic>
      <p:sp>
        <p:nvSpPr>
          <p:cNvPr id="15" name="Rectangle 81"/>
          <p:cNvSpPr>
            <a:spLocks noChangeArrowheads="1"/>
          </p:cNvSpPr>
          <p:nvPr/>
        </p:nvSpPr>
        <p:spPr bwMode="auto">
          <a:xfrm>
            <a:off x="-22044" y="4420170"/>
            <a:ext cx="776734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lvl="1" eaLnBrk="1" hangingPunct="1">
              <a:buFont typeface="Arial" panose="020B0604020202020204" pitchFamily="34" charset="0"/>
              <a:buNone/>
              <a:tabLst>
                <a:tab pos="495300" algn="l"/>
              </a:tabLst>
              <a:defRPr/>
            </a:pPr>
            <a:r>
              <a:rPr lang="zh-CN" altLang="en-US" sz="2800" b="1" cap="all" dirty="0" smtClean="0">
                <a:ln w="9000" cmpd="sng">
                  <a:noFill/>
                  <a:prstDash val="solid"/>
                </a:ln>
                <a:solidFill>
                  <a:srgbClr val="C00000"/>
                </a:solidFill>
                <a:latin typeface="微软雅黑" panose="020B0503020204020204" pitchFamily="34" charset="-122"/>
              </a:rPr>
              <a:t>活动二：功能调试</a:t>
            </a:r>
            <a:endParaRPr lang="zh-CN" altLang="en-US" sz="1000" b="1" cap="all" dirty="0">
              <a:ln w="9000" cmpd="sng">
                <a:noFill/>
                <a:prstDash val="solid"/>
              </a:ln>
              <a:solidFill>
                <a:srgbClr val="C00000"/>
              </a:solidFill>
              <a:latin typeface="微软雅黑" panose="020B0503020204020204" pitchFamily="34" charset="-122"/>
            </a:endParaRPr>
          </a:p>
          <a:p>
            <a:pPr lvl="1" eaLnBrk="1" hangingPunct="1">
              <a:buFont typeface="Arial" panose="020B0604020202020204" pitchFamily="34" charset="0"/>
              <a:buNone/>
              <a:tabLst>
                <a:tab pos="495300" algn="l"/>
              </a:tabLst>
              <a:defRPr/>
            </a:pPr>
            <a:r>
              <a:rPr lang="zh-CN" altLang="en-US" sz="2800" dirty="0" smtClean="0">
                <a:solidFill>
                  <a:prstClr val="black"/>
                </a:solidFill>
                <a:latin typeface="微软雅黑" panose="020B0503020204020204" pitchFamily="34" charset="-122"/>
              </a:rPr>
              <a:t>学生根据工作原理动画</a:t>
            </a:r>
            <a:endParaRPr lang="en-US" altLang="zh-CN" sz="2800" dirty="0" smtClean="0">
              <a:solidFill>
                <a:prstClr val="black"/>
              </a:solidFill>
              <a:latin typeface="微软雅黑" panose="020B0503020204020204" pitchFamily="34" charset="-122"/>
            </a:endParaRPr>
          </a:p>
          <a:p>
            <a:pPr lvl="1" eaLnBrk="1" hangingPunct="1">
              <a:buFont typeface="Arial" panose="020B0604020202020204" pitchFamily="34" charset="0"/>
              <a:buNone/>
              <a:tabLst>
                <a:tab pos="495300" algn="l"/>
              </a:tabLst>
              <a:defRPr/>
            </a:pPr>
            <a:r>
              <a:rPr lang="zh-CN" altLang="en-US" sz="2800" dirty="0" smtClean="0">
                <a:solidFill>
                  <a:prstClr val="black"/>
                </a:solidFill>
                <a:latin typeface="微软雅黑" panose="020B0503020204020204" pitchFamily="34" charset="-122"/>
              </a:rPr>
              <a:t>调试电路功能。</a:t>
            </a:r>
            <a:endParaRPr lang="en-US" altLang="zh-CN" sz="2800" b="1" i="1" cap="all" dirty="0">
              <a:ln w="9000" cmpd="sng">
                <a:solidFill>
                  <a:srgbClr val="00ADDC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00ADDC">
                      <a:shade val="20000"/>
                      <a:satMod val="245000"/>
                    </a:srgbClr>
                  </a:gs>
                  <a:gs pos="43000">
                    <a:srgbClr val="00ADDC">
                      <a:satMod val="255000"/>
                    </a:srgbClr>
                  </a:gs>
                  <a:gs pos="48000">
                    <a:srgbClr val="00ADDC">
                      <a:shade val="85000"/>
                      <a:satMod val="255000"/>
                    </a:srgbClr>
                  </a:gs>
                  <a:gs pos="100000">
                    <a:srgbClr val="00ADDC">
                      <a:shade val="20000"/>
                      <a:satMod val="245000"/>
                    </a:srgbClr>
                  </a:gs>
                </a:gsLst>
                <a:lin ang="5400000"/>
              </a:gradFill>
              <a:latin typeface="微软雅黑" panose="020B0503020204020204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3355391" y="6131406"/>
            <a:ext cx="8215370" cy="465814"/>
            <a:chOff x="2240729" y="6072206"/>
            <a:chExt cx="8215370" cy="465814"/>
          </a:xfrm>
        </p:grpSpPr>
        <p:sp>
          <p:nvSpPr>
            <p:cNvPr id="29" name="矩形 28"/>
            <p:cNvSpPr/>
            <p:nvPr/>
          </p:nvSpPr>
          <p:spPr>
            <a:xfrm>
              <a:off x="3097985" y="6143644"/>
              <a:ext cx="7358114" cy="3594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70000"/>
                </a:lnSpc>
                <a:spcBef>
                  <a:spcPct val="50000"/>
                </a:spcBef>
              </a:pPr>
              <a:r>
                <a:rPr lang="zh-CN" altLang="en-US" sz="2400" b="1" dirty="0" smtClean="0">
                  <a:solidFill>
                    <a:srgbClr val="003366"/>
                  </a:solidFill>
                  <a:latin typeface="+mn-ea"/>
                  <a:ea typeface="+mn-ea"/>
                  <a:sym typeface=".PhonepadTwo"/>
                </a:rPr>
                <a:t>交互动画展示原理</a:t>
              </a:r>
              <a:r>
                <a:rPr lang="en-US" altLang="zh-CN" sz="2400" b="1" dirty="0" smtClean="0">
                  <a:solidFill>
                    <a:srgbClr val="003366"/>
                  </a:solidFill>
                  <a:latin typeface="+mn-ea"/>
                  <a:ea typeface="+mn-ea"/>
                  <a:sym typeface=".PhonepadTwo"/>
                </a:rPr>
                <a:t>   </a:t>
              </a:r>
              <a:r>
                <a:rPr lang="zh-CN" altLang="en-US" sz="2400" b="1" dirty="0" smtClean="0">
                  <a:solidFill>
                    <a:srgbClr val="003366"/>
                  </a:solidFill>
                  <a:latin typeface="+mn-ea"/>
                  <a:ea typeface="+mn-ea"/>
                  <a:sym typeface=".PhonepadTwo"/>
                </a:rPr>
                <a:t>轻松愉悦掌握知识   </a:t>
              </a:r>
              <a:endParaRPr lang="en-US" altLang="zh-CN" sz="2400" b="1" dirty="0" smtClean="0">
                <a:solidFill>
                  <a:srgbClr val="003366"/>
                </a:solidFill>
                <a:latin typeface="+mn-ea"/>
                <a:ea typeface="+mn-ea"/>
                <a:sym typeface=".PhonepadTwo"/>
              </a:endParaRPr>
            </a:p>
          </p:txBody>
        </p:sp>
        <p:sp>
          <p:nvSpPr>
            <p:cNvPr id="16" name="圆角矩形 15"/>
            <p:cNvSpPr/>
            <p:nvPr/>
          </p:nvSpPr>
          <p:spPr>
            <a:xfrm>
              <a:off x="2240729" y="6072206"/>
              <a:ext cx="1440160" cy="465814"/>
            </a:xfrm>
            <a:prstGeom prst="roundRect">
              <a:avLst>
                <a:gd name="adj" fmla="val 4305"/>
              </a:avLst>
            </a:prstGeom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91429" tIns="45714" rIns="91429" bIns="45714" rtlCol="0" anchor="ctr"/>
            <a:lstStyle/>
            <a:p>
              <a:pPr algn="ctr"/>
              <a:r>
                <a:rPr lang="zh-CN" altLang="en-US" sz="2200" b="1" dirty="0" smtClean="0">
                  <a:solidFill>
                    <a:srgbClr val="1C1C1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设计意图</a:t>
              </a:r>
              <a:endParaRPr lang="zh-CN" altLang="en-US" sz="2200" b="1" dirty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4800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video>
              <p:cMediaNode>
                <p:cTn id="2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vide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5" name="表格 74"/>
          <p:cNvGraphicFramePr>
            <a:graphicFrameLocks noGrp="1"/>
          </p:cNvGraphicFramePr>
          <p:nvPr/>
        </p:nvGraphicFramePr>
        <p:xfrm>
          <a:off x="3526613" y="1004413"/>
          <a:ext cx="7858180" cy="4353413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928694"/>
                <a:gridCol w="6929486"/>
              </a:tblGrid>
              <a:tr h="642942">
                <a:tc gridSpan="2">
                  <a:txBody>
                    <a:bodyPr/>
                    <a:lstStyle/>
                    <a:p>
                      <a:pPr algn="ctr"/>
                      <a:r>
                        <a:rPr lang="zh-CN" altLang="en-US" sz="2400" b="1" dirty="0" smtClean="0">
                          <a:solidFill>
                            <a:srgbClr val="FFFFFF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电路检测四步法</a:t>
                      </a:r>
                      <a:endParaRPr lang="zh-CN" altLang="en-US" sz="2400" b="1" dirty="0">
                        <a:solidFill>
                          <a:srgbClr val="FFFFFF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3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  <a:tr h="64294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kern="12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步骤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kern="12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操作内容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82825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查看</a:t>
                      </a:r>
                      <a:endParaRPr lang="zh-CN" altLang="en-US" sz="2400" b="1" dirty="0">
                        <a:solidFill>
                          <a:schemeClr val="accent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zh-CN" altLang="en-US" sz="2200" kern="12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通电前检查，查看元件的安装情况、是否有漏焊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3805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kern="12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测</a:t>
                      </a:r>
                      <a:r>
                        <a:rPr lang="zh-CN" altLang="en-US" sz="2400" b="1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量</a:t>
                      </a:r>
                      <a:endParaRPr lang="zh-CN" altLang="en-US" sz="2400" b="1" dirty="0">
                        <a:solidFill>
                          <a:schemeClr val="accent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30000"/>
                        </a:lnSpc>
                      </a:pPr>
                      <a:r>
                        <a:rPr lang="zh-CN" altLang="en-US" sz="2200" kern="12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通电前，测量电源端对地是否短路，通电后，检测</a:t>
                      </a:r>
                      <a:r>
                        <a:rPr lang="en-US" altLang="en-US" sz="2200" kern="12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NE555</a:t>
                      </a:r>
                      <a:r>
                        <a:rPr lang="zh-CN" altLang="en-US" sz="2200" kern="12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芯片</a:t>
                      </a:r>
                      <a:r>
                        <a:rPr lang="en-US" altLang="en-US" sz="2200" kern="12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2</a:t>
                      </a:r>
                      <a:r>
                        <a:rPr lang="zh-CN" altLang="en-US" sz="2200" kern="12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脚输入，</a:t>
                      </a:r>
                      <a:r>
                        <a:rPr lang="en-US" altLang="en-US" sz="2200" kern="12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3</a:t>
                      </a:r>
                      <a:r>
                        <a:rPr lang="zh-CN" altLang="en-US" sz="2200" kern="12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脚输出电压是否正常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3805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kern="12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调</a:t>
                      </a:r>
                      <a:r>
                        <a:rPr lang="zh-CN" altLang="en-US" sz="2400" b="1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试</a:t>
                      </a:r>
                      <a:endParaRPr lang="zh-CN" altLang="en-US" sz="2400" b="1" dirty="0">
                        <a:solidFill>
                          <a:schemeClr val="accent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zh-CN" altLang="en-US" sz="2200" kern="12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通电后，按下开关、松开开关观察“叮咚”声是否正常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3805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kern="12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思</a:t>
                      </a:r>
                      <a:r>
                        <a:rPr lang="zh-CN" altLang="en-US" sz="2400" b="1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考</a:t>
                      </a:r>
                      <a:endParaRPr lang="zh-CN" altLang="en-US" sz="2400" b="1" dirty="0">
                        <a:solidFill>
                          <a:schemeClr val="accent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30000"/>
                        </a:lnSpc>
                      </a:pPr>
                      <a:r>
                        <a:rPr lang="zh-CN" altLang="en-US" sz="2200" kern="12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根据调试现象结合原理图动画，思考并确定故障点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33794" name="Freeform 6"/>
          <p:cNvSpPr>
            <a:spLocks noChangeArrowheads="1"/>
          </p:cNvSpPr>
          <p:nvPr/>
        </p:nvSpPr>
        <p:spPr bwMode="auto">
          <a:xfrm flipH="1">
            <a:off x="11930063" y="666750"/>
            <a:ext cx="266700" cy="6075363"/>
          </a:xfrm>
          <a:custGeom>
            <a:avLst/>
            <a:gdLst>
              <a:gd name="T0" fmla="*/ 114497 w 621232"/>
              <a:gd name="T1" fmla="*/ 0 h 2527151"/>
              <a:gd name="T2" fmla="*/ 0 w 621232"/>
              <a:gd name="T3" fmla="*/ 0 h 2527151"/>
              <a:gd name="T4" fmla="*/ 0 w 621232"/>
              <a:gd name="T5" fmla="*/ 14605394 h 2527151"/>
              <a:gd name="T6" fmla="*/ 114497 w 621232"/>
              <a:gd name="T7" fmla="*/ 14605394 h 2527151"/>
              <a:gd name="T8" fmla="*/ 114497 w 621232"/>
              <a:gd name="T9" fmla="*/ 0 h 2527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1232"/>
              <a:gd name="T16" fmla="*/ 0 h 2527151"/>
              <a:gd name="T17" fmla="*/ 621232 w 621232"/>
              <a:gd name="T18" fmla="*/ 2527151 h 2527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1232" h="2527151">
                <a:moveTo>
                  <a:pt x="621232" y="0"/>
                </a:moveTo>
                <a:lnTo>
                  <a:pt x="0" y="0"/>
                </a:lnTo>
                <a:lnTo>
                  <a:pt x="0" y="2527151"/>
                </a:lnTo>
                <a:lnTo>
                  <a:pt x="621232" y="2527151"/>
                </a:lnTo>
                <a:lnTo>
                  <a:pt x="621232" y="0"/>
                </a:lnTo>
                <a:close/>
              </a:path>
            </a:pathLst>
          </a:custGeom>
          <a:solidFill>
            <a:srgbClr val="003366"/>
          </a:solidFill>
          <a:ln w="9525" cap="flat" cmpd="sng">
            <a:noFill/>
            <a:bevel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41987" name="Freeform 6"/>
          <p:cNvSpPr>
            <a:spLocks noChangeArrowheads="1"/>
          </p:cNvSpPr>
          <p:nvPr/>
        </p:nvSpPr>
        <p:spPr bwMode="auto">
          <a:xfrm flipH="1">
            <a:off x="0" y="666750"/>
            <a:ext cx="266700" cy="6075363"/>
          </a:xfrm>
          <a:custGeom>
            <a:avLst/>
            <a:gdLst>
              <a:gd name="T0" fmla="*/ 114497 w 621232"/>
              <a:gd name="T1" fmla="*/ 0 h 2527151"/>
              <a:gd name="T2" fmla="*/ 0 w 621232"/>
              <a:gd name="T3" fmla="*/ 0 h 2527151"/>
              <a:gd name="T4" fmla="*/ 0 w 621232"/>
              <a:gd name="T5" fmla="*/ 14605394 h 2527151"/>
              <a:gd name="T6" fmla="*/ 114497 w 621232"/>
              <a:gd name="T7" fmla="*/ 14605394 h 2527151"/>
              <a:gd name="T8" fmla="*/ 114497 w 621232"/>
              <a:gd name="T9" fmla="*/ 0 h 2527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1232"/>
              <a:gd name="T16" fmla="*/ 0 h 2527151"/>
              <a:gd name="T17" fmla="*/ 621232 w 621232"/>
              <a:gd name="T18" fmla="*/ 2527151 h 2527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1232" h="2527151">
                <a:moveTo>
                  <a:pt x="621232" y="0"/>
                </a:moveTo>
                <a:lnTo>
                  <a:pt x="0" y="0"/>
                </a:lnTo>
                <a:lnTo>
                  <a:pt x="0" y="2527151"/>
                </a:lnTo>
                <a:lnTo>
                  <a:pt x="621232" y="2527151"/>
                </a:lnTo>
                <a:lnTo>
                  <a:pt x="621232" y="0"/>
                </a:lnTo>
                <a:close/>
              </a:path>
            </a:pathLst>
          </a:custGeom>
          <a:solidFill>
            <a:schemeClr val="tx2"/>
          </a:solidFill>
          <a:ln w="9525" cap="flat" cmpd="sng">
            <a:noFill/>
            <a:bevel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3796" name="TextBox 76"/>
          <p:cNvSpPr>
            <a:spLocks noChangeArrowheads="1"/>
          </p:cNvSpPr>
          <p:nvPr/>
        </p:nvSpPr>
        <p:spPr bwMode="auto">
          <a:xfrm>
            <a:off x="477838" y="158750"/>
            <a:ext cx="1415772" cy="461665"/>
          </a:xfrm>
          <a:prstGeom prst="rect">
            <a:avLst/>
          </a:prstGeom>
          <a:noFill/>
          <a:ln w="9525">
            <a:noFill/>
            <a:bevel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solidFill>
                  <a:srgbClr val="333333"/>
                </a:solidFill>
                <a:latin typeface="微软雅黑" pitchFamily="34" charset="-122"/>
                <a:sym typeface="微软雅黑" pitchFamily="34" charset="-122"/>
              </a:rPr>
              <a:t>任务实施</a:t>
            </a:r>
            <a:endParaRPr lang="zh-CN" altLang="en-US" dirty="0">
              <a:ea typeface="宋体" pitchFamily="2" charset="-122"/>
              <a:sym typeface="Arial" pitchFamily="34" charset="0"/>
            </a:endParaRPr>
          </a:p>
        </p:txBody>
      </p:sp>
      <p:sp>
        <p:nvSpPr>
          <p:cNvPr id="33797" name="矩形 3"/>
          <p:cNvSpPr>
            <a:spLocks noChangeArrowheads="1"/>
          </p:cNvSpPr>
          <p:nvPr/>
        </p:nvSpPr>
        <p:spPr bwMode="auto">
          <a:xfrm>
            <a:off x="0" y="238125"/>
            <a:ext cx="409575" cy="333375"/>
          </a:xfrm>
          <a:prstGeom prst="rect">
            <a:avLst/>
          </a:prstGeom>
          <a:solidFill>
            <a:schemeClr val="bg1"/>
          </a:solidFill>
          <a:ln w="9525">
            <a:noFill/>
            <a:bevel/>
            <a:headEnd/>
            <a:tailEnd/>
          </a:ln>
          <a:effectLst/>
        </p:spPr>
        <p:txBody>
          <a:bodyPr/>
          <a:lstStyle/>
          <a:p>
            <a:pPr eaLnBrk="1" hangingPunct="1"/>
            <a:endParaRPr lang="zh-CN" altLang="zh-CN">
              <a:ea typeface="宋体" pitchFamily="2" charset="-122"/>
              <a:sym typeface="Arial" pitchFamily="34" charset="0"/>
            </a:endParaRPr>
          </a:p>
        </p:txBody>
      </p:sp>
      <p:pic>
        <p:nvPicPr>
          <p:cNvPr id="21" name="Picture 8" descr="F:\work\培训\培训2\新建文件夹\未标题-17.png"/>
          <p:cNvPicPr>
            <a:picLocks noChangeAspect="1" noChangeArrowheads="1"/>
          </p:cNvPicPr>
          <p:nvPr/>
        </p:nvPicPr>
        <p:blipFill>
          <a:blip r:embed="rId2" cstate="print"/>
          <a:srcRect t="7576" r="74968" b="7312"/>
          <a:stretch>
            <a:fillRect/>
          </a:stretch>
        </p:blipFill>
        <p:spPr bwMode="auto">
          <a:xfrm>
            <a:off x="267761" y="1000109"/>
            <a:ext cx="2284589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9" descr="F:\work\培训\培训2\新建文件夹\未标题-8.png"/>
          <p:cNvPicPr>
            <a:picLocks noChangeAspect="1" noChangeArrowheads="1"/>
          </p:cNvPicPr>
          <p:nvPr/>
        </p:nvPicPr>
        <p:blipFill>
          <a:blip r:embed="rId3" cstate="print"/>
          <a:srcRect l="22781" t="14450" r="71109" b="81599"/>
          <a:stretch>
            <a:fillRect/>
          </a:stretch>
        </p:blipFill>
        <p:spPr bwMode="auto">
          <a:xfrm>
            <a:off x="1993343" y="1457032"/>
            <a:ext cx="559007" cy="203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81429" y="1304724"/>
            <a:ext cx="1084672" cy="406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extBox 24">
            <a:hlinkClick r:id="" action="ppaction://hlinkshowjump?jump=nextslide"/>
          </p:cNvPr>
          <p:cNvSpPr txBox="1"/>
          <p:nvPr/>
        </p:nvSpPr>
        <p:spPr>
          <a:xfrm>
            <a:off x="123824" y="2071678"/>
            <a:ext cx="2331219" cy="2281648"/>
          </a:xfrm>
          <a:prstGeom prst="rect">
            <a:avLst/>
          </a:prstGeom>
          <a:noFill/>
        </p:spPr>
        <p:txBody>
          <a:bodyPr wrap="square" lIns="65023" tIns="32511" rIns="65023" bIns="32511">
            <a:spAutoFit/>
          </a:bodyPr>
          <a:lstStyle/>
          <a:p>
            <a:pPr algn="r"/>
            <a:r>
              <a:rPr lang="zh-CN" altLang="en-US" dirty="0" smtClean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</a:rPr>
              <a:t>元器件识别与检测</a:t>
            </a:r>
            <a:endParaRPr lang="en-US" altLang="zh-CN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endParaRPr lang="en-US" altLang="zh-CN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r>
              <a:rPr lang="zh-CN" altLang="en-US" dirty="0" smtClean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</a:rPr>
              <a:t>叮咚门铃电路的制作</a:t>
            </a:r>
            <a:endParaRPr lang="en-US" altLang="zh-CN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endParaRPr lang="en-US" altLang="zh-CN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r>
              <a:rPr lang="zh-CN" altLang="en-US" dirty="0" smtClean="0">
                <a:solidFill>
                  <a:srgbClr val="C00000"/>
                </a:solidFill>
                <a:latin typeface="微软雅黑" pitchFamily="34" charset="-122"/>
              </a:rPr>
              <a:t>电路调试与故障排除</a:t>
            </a:r>
          </a:p>
          <a:p>
            <a:pPr algn="r"/>
            <a:endParaRPr lang="zh-CN" altLang="en-US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endParaRPr lang="en-US" altLang="zh-CN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endParaRPr lang="zh-CN" altLang="en-US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</p:txBody>
      </p:sp>
      <p:grpSp>
        <p:nvGrpSpPr>
          <p:cNvPr id="2" name="组合 61"/>
          <p:cNvGrpSpPr/>
          <p:nvPr/>
        </p:nvGrpSpPr>
        <p:grpSpPr>
          <a:xfrm>
            <a:off x="5215100" y="1109416"/>
            <a:ext cx="2518234" cy="1951084"/>
            <a:chOff x="2571736" y="1733551"/>
            <a:chExt cx="2518234" cy="1951084"/>
          </a:xfrm>
          <a:solidFill>
            <a:srgbClr val="FFC000"/>
          </a:solidFill>
        </p:grpSpPr>
        <p:sp>
          <p:nvSpPr>
            <p:cNvPr id="63" name="Freeform 8"/>
            <p:cNvSpPr>
              <a:spLocks/>
            </p:cNvSpPr>
            <p:nvPr/>
          </p:nvSpPr>
          <p:spPr bwMode="auto">
            <a:xfrm>
              <a:off x="2571736" y="1733551"/>
              <a:ext cx="2518234" cy="1951084"/>
            </a:xfrm>
            <a:custGeom>
              <a:avLst/>
              <a:gdLst/>
              <a:ahLst/>
              <a:cxnLst>
                <a:cxn ang="0">
                  <a:pos x="188" y="445"/>
                </a:cxn>
                <a:cxn ang="0">
                  <a:pos x="182" y="427"/>
                </a:cxn>
                <a:cxn ang="0">
                  <a:pos x="177" y="421"/>
                </a:cxn>
                <a:cxn ang="0">
                  <a:pos x="163" y="380"/>
                </a:cxn>
                <a:cxn ang="0">
                  <a:pos x="221" y="316"/>
                </a:cxn>
                <a:cxn ang="0">
                  <a:pos x="280" y="380"/>
                </a:cxn>
                <a:cxn ang="0">
                  <a:pos x="263" y="425"/>
                </a:cxn>
                <a:cxn ang="0">
                  <a:pos x="256" y="445"/>
                </a:cxn>
                <a:cxn ang="0">
                  <a:pos x="256" y="445"/>
                </a:cxn>
                <a:cxn ang="0">
                  <a:pos x="447" y="445"/>
                </a:cxn>
                <a:cxn ang="0">
                  <a:pos x="447" y="259"/>
                </a:cxn>
                <a:cxn ang="0">
                  <a:pos x="460" y="257"/>
                </a:cxn>
                <a:cxn ang="0">
                  <a:pos x="481" y="265"/>
                </a:cxn>
                <a:cxn ang="0">
                  <a:pos x="519" y="280"/>
                </a:cxn>
                <a:cxn ang="0">
                  <a:pos x="574" y="229"/>
                </a:cxn>
                <a:cxn ang="0">
                  <a:pos x="519" y="179"/>
                </a:cxn>
                <a:cxn ang="0">
                  <a:pos x="484" y="191"/>
                </a:cxn>
                <a:cxn ang="0">
                  <a:pos x="479" y="195"/>
                </a:cxn>
                <a:cxn ang="0">
                  <a:pos x="461" y="202"/>
                </a:cxn>
                <a:cxn ang="0">
                  <a:pos x="447" y="200"/>
                </a:cxn>
                <a:cxn ang="0">
                  <a:pos x="447" y="0"/>
                </a:cxn>
                <a:cxn ang="0">
                  <a:pos x="0" y="445"/>
                </a:cxn>
                <a:cxn ang="0">
                  <a:pos x="188" y="445"/>
                </a:cxn>
                <a:cxn ang="0">
                  <a:pos x="188" y="445"/>
                </a:cxn>
              </a:cxnLst>
              <a:rect l="0" t="0" r="r" b="b"/>
              <a:pathLst>
                <a:path w="574" h="445">
                  <a:moveTo>
                    <a:pt x="188" y="445"/>
                  </a:moveTo>
                  <a:cubicBezTo>
                    <a:pt x="188" y="438"/>
                    <a:pt x="186" y="432"/>
                    <a:pt x="182" y="427"/>
                  </a:cubicBezTo>
                  <a:cubicBezTo>
                    <a:pt x="180" y="424"/>
                    <a:pt x="178" y="423"/>
                    <a:pt x="177" y="421"/>
                  </a:cubicBezTo>
                  <a:cubicBezTo>
                    <a:pt x="168" y="410"/>
                    <a:pt x="163" y="395"/>
                    <a:pt x="163" y="380"/>
                  </a:cubicBezTo>
                  <a:cubicBezTo>
                    <a:pt x="163" y="345"/>
                    <a:pt x="189" y="316"/>
                    <a:pt x="221" y="316"/>
                  </a:cubicBezTo>
                  <a:cubicBezTo>
                    <a:pt x="254" y="316"/>
                    <a:pt x="280" y="345"/>
                    <a:pt x="280" y="380"/>
                  </a:cubicBezTo>
                  <a:cubicBezTo>
                    <a:pt x="280" y="399"/>
                    <a:pt x="266" y="420"/>
                    <a:pt x="263" y="425"/>
                  </a:cubicBezTo>
                  <a:cubicBezTo>
                    <a:pt x="258" y="430"/>
                    <a:pt x="256" y="437"/>
                    <a:pt x="256" y="445"/>
                  </a:cubicBezTo>
                  <a:cubicBezTo>
                    <a:pt x="256" y="445"/>
                    <a:pt x="256" y="445"/>
                    <a:pt x="256" y="445"/>
                  </a:cubicBezTo>
                  <a:cubicBezTo>
                    <a:pt x="447" y="445"/>
                    <a:pt x="447" y="445"/>
                    <a:pt x="447" y="445"/>
                  </a:cubicBezTo>
                  <a:cubicBezTo>
                    <a:pt x="447" y="259"/>
                    <a:pt x="447" y="259"/>
                    <a:pt x="447" y="259"/>
                  </a:cubicBezTo>
                  <a:cubicBezTo>
                    <a:pt x="451" y="258"/>
                    <a:pt x="455" y="257"/>
                    <a:pt x="460" y="257"/>
                  </a:cubicBezTo>
                  <a:cubicBezTo>
                    <a:pt x="467" y="257"/>
                    <a:pt x="476" y="261"/>
                    <a:pt x="481" y="265"/>
                  </a:cubicBezTo>
                  <a:cubicBezTo>
                    <a:pt x="485" y="268"/>
                    <a:pt x="503" y="280"/>
                    <a:pt x="519" y="280"/>
                  </a:cubicBezTo>
                  <a:cubicBezTo>
                    <a:pt x="550" y="280"/>
                    <a:pt x="574" y="257"/>
                    <a:pt x="574" y="229"/>
                  </a:cubicBezTo>
                  <a:cubicBezTo>
                    <a:pt x="574" y="201"/>
                    <a:pt x="550" y="179"/>
                    <a:pt x="519" y="179"/>
                  </a:cubicBezTo>
                  <a:cubicBezTo>
                    <a:pt x="506" y="179"/>
                    <a:pt x="493" y="183"/>
                    <a:pt x="484" y="191"/>
                  </a:cubicBezTo>
                  <a:cubicBezTo>
                    <a:pt x="482" y="192"/>
                    <a:pt x="481" y="194"/>
                    <a:pt x="479" y="195"/>
                  </a:cubicBezTo>
                  <a:cubicBezTo>
                    <a:pt x="475" y="198"/>
                    <a:pt x="467" y="202"/>
                    <a:pt x="461" y="202"/>
                  </a:cubicBezTo>
                  <a:cubicBezTo>
                    <a:pt x="455" y="202"/>
                    <a:pt x="450" y="201"/>
                    <a:pt x="447" y="200"/>
                  </a:cubicBezTo>
                  <a:cubicBezTo>
                    <a:pt x="447" y="0"/>
                    <a:pt x="447" y="0"/>
                    <a:pt x="447" y="0"/>
                  </a:cubicBezTo>
                  <a:cubicBezTo>
                    <a:pt x="201" y="1"/>
                    <a:pt x="2" y="200"/>
                    <a:pt x="0" y="445"/>
                  </a:cubicBezTo>
                  <a:cubicBezTo>
                    <a:pt x="188" y="445"/>
                    <a:pt x="188" y="445"/>
                    <a:pt x="188" y="445"/>
                  </a:cubicBezTo>
                  <a:cubicBezTo>
                    <a:pt x="188" y="445"/>
                    <a:pt x="188" y="445"/>
                    <a:pt x="188" y="445"/>
                  </a:cubicBezTo>
                  <a:close/>
                </a:path>
              </a:pathLst>
            </a:custGeom>
            <a:grpFill/>
            <a:ln>
              <a:noFill/>
              <a:headEnd/>
              <a:tailEnd/>
            </a:ln>
            <a:effectLst/>
            <a:scene3d>
              <a:camera prst="orthographicFront"/>
              <a:lightRig rig="threePt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矩形 63"/>
            <p:cNvSpPr/>
            <p:nvPr/>
          </p:nvSpPr>
          <p:spPr>
            <a:xfrm>
              <a:off x="3026389" y="2500310"/>
              <a:ext cx="1327608" cy="553998"/>
            </a:xfrm>
            <a:prstGeom prst="rect">
              <a:avLst/>
            </a:prstGeom>
            <a:grpFill/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3000" b="1" spc="50" dirty="0" smtClean="0">
                  <a:ln w="11430">
                    <a:noFill/>
                  </a:ln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</a:t>
              </a:r>
              <a:r>
                <a:rPr lang="zh-CN" altLang="en-US" sz="3000" b="1" spc="50" dirty="0" smtClean="0">
                  <a:ln w="11430">
                    <a:noFill/>
                  </a:ln>
                  <a:solidFill>
                    <a:srgbClr val="007CA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查</a:t>
              </a:r>
              <a:r>
                <a:rPr lang="zh-CN" altLang="en-US" sz="3000" b="1" spc="50" dirty="0" smtClean="0">
                  <a:ln w="11430">
                    <a:noFill/>
                  </a:ln>
                  <a:solidFill>
                    <a:srgbClr val="FFFFFF"/>
                  </a:solidFill>
                  <a:latin typeface="微软雅黑" panose="020B0503020204020204" pitchFamily="34" charset="-122"/>
                </a:rPr>
                <a:t>看</a:t>
              </a:r>
              <a:endParaRPr lang="zh-CN" altLang="en-US" sz="3000" b="1" spc="50" dirty="0">
                <a:ln w="11430">
                  <a:noFill/>
                </a:ln>
                <a:solidFill>
                  <a:srgbClr val="FFFFFF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3" name="组合 64"/>
          <p:cNvGrpSpPr/>
          <p:nvPr/>
        </p:nvGrpSpPr>
        <p:grpSpPr>
          <a:xfrm>
            <a:off x="7203804" y="1109419"/>
            <a:ext cx="1966413" cy="2500715"/>
            <a:chOff x="4560438" y="1733550"/>
            <a:chExt cx="1966413" cy="2500715"/>
          </a:xfrm>
        </p:grpSpPr>
        <p:sp>
          <p:nvSpPr>
            <p:cNvPr id="66" name="Freeform 5"/>
            <p:cNvSpPr>
              <a:spLocks/>
            </p:cNvSpPr>
            <p:nvPr/>
          </p:nvSpPr>
          <p:spPr bwMode="auto">
            <a:xfrm>
              <a:off x="4560438" y="1733550"/>
              <a:ext cx="1966413" cy="2500715"/>
            </a:xfrm>
            <a:custGeom>
              <a:avLst/>
              <a:gdLst/>
              <a:ahLst/>
              <a:cxnLst>
                <a:cxn ang="0">
                  <a:pos x="21" y="190"/>
                </a:cxn>
                <a:cxn ang="0">
                  <a:pos x="27" y="185"/>
                </a:cxn>
                <a:cxn ang="0">
                  <a:pos x="68" y="171"/>
                </a:cxn>
                <a:cxn ang="0">
                  <a:pos x="132" y="229"/>
                </a:cxn>
                <a:cxn ang="0">
                  <a:pos x="68" y="288"/>
                </a:cxn>
                <a:cxn ang="0">
                  <a:pos x="23" y="271"/>
                </a:cxn>
                <a:cxn ang="0">
                  <a:pos x="3" y="263"/>
                </a:cxn>
                <a:cxn ang="0">
                  <a:pos x="0" y="264"/>
                </a:cxn>
                <a:cxn ang="0">
                  <a:pos x="0" y="445"/>
                </a:cxn>
                <a:cxn ang="0">
                  <a:pos x="199" y="445"/>
                </a:cxn>
                <a:cxn ang="0">
                  <a:pos x="204" y="445"/>
                </a:cxn>
                <a:cxn ang="0">
                  <a:pos x="206" y="456"/>
                </a:cxn>
                <a:cxn ang="0">
                  <a:pos x="198" y="476"/>
                </a:cxn>
                <a:cxn ang="0">
                  <a:pos x="183" y="515"/>
                </a:cxn>
                <a:cxn ang="0">
                  <a:pos x="234" y="570"/>
                </a:cxn>
                <a:cxn ang="0">
                  <a:pos x="284" y="515"/>
                </a:cxn>
                <a:cxn ang="0">
                  <a:pos x="272" y="479"/>
                </a:cxn>
                <a:cxn ang="0">
                  <a:pos x="268" y="475"/>
                </a:cxn>
                <a:cxn ang="0">
                  <a:pos x="261" y="457"/>
                </a:cxn>
                <a:cxn ang="0">
                  <a:pos x="262" y="445"/>
                </a:cxn>
                <a:cxn ang="0">
                  <a:pos x="268" y="445"/>
                </a:cxn>
                <a:cxn ang="0">
                  <a:pos x="448" y="445"/>
                </a:cxn>
                <a:cxn ang="0">
                  <a:pos x="0" y="0"/>
                </a:cxn>
                <a:cxn ang="0">
                  <a:pos x="0" y="195"/>
                </a:cxn>
                <a:cxn ang="0">
                  <a:pos x="3" y="196"/>
                </a:cxn>
                <a:cxn ang="0">
                  <a:pos x="21" y="190"/>
                </a:cxn>
              </a:cxnLst>
              <a:rect l="0" t="0" r="r" b="b"/>
              <a:pathLst>
                <a:path w="448" h="570">
                  <a:moveTo>
                    <a:pt x="21" y="190"/>
                  </a:moveTo>
                  <a:cubicBezTo>
                    <a:pt x="24" y="188"/>
                    <a:pt x="25" y="186"/>
                    <a:pt x="27" y="185"/>
                  </a:cubicBezTo>
                  <a:cubicBezTo>
                    <a:pt x="38" y="176"/>
                    <a:pt x="52" y="171"/>
                    <a:pt x="68" y="171"/>
                  </a:cubicBezTo>
                  <a:cubicBezTo>
                    <a:pt x="103" y="171"/>
                    <a:pt x="132" y="197"/>
                    <a:pt x="132" y="229"/>
                  </a:cubicBezTo>
                  <a:cubicBezTo>
                    <a:pt x="132" y="262"/>
                    <a:pt x="103" y="288"/>
                    <a:pt x="68" y="288"/>
                  </a:cubicBezTo>
                  <a:cubicBezTo>
                    <a:pt x="49" y="288"/>
                    <a:pt x="28" y="274"/>
                    <a:pt x="23" y="271"/>
                  </a:cubicBezTo>
                  <a:cubicBezTo>
                    <a:pt x="18" y="266"/>
                    <a:pt x="11" y="263"/>
                    <a:pt x="3" y="263"/>
                  </a:cubicBezTo>
                  <a:cubicBezTo>
                    <a:pt x="2" y="263"/>
                    <a:pt x="1" y="264"/>
                    <a:pt x="0" y="264"/>
                  </a:cubicBezTo>
                  <a:cubicBezTo>
                    <a:pt x="0" y="445"/>
                    <a:pt x="0" y="445"/>
                    <a:pt x="0" y="445"/>
                  </a:cubicBezTo>
                  <a:cubicBezTo>
                    <a:pt x="199" y="445"/>
                    <a:pt x="199" y="445"/>
                    <a:pt x="199" y="445"/>
                  </a:cubicBezTo>
                  <a:cubicBezTo>
                    <a:pt x="204" y="445"/>
                    <a:pt x="204" y="445"/>
                    <a:pt x="204" y="445"/>
                  </a:cubicBezTo>
                  <a:cubicBezTo>
                    <a:pt x="204" y="445"/>
                    <a:pt x="206" y="449"/>
                    <a:pt x="206" y="456"/>
                  </a:cubicBezTo>
                  <a:cubicBezTo>
                    <a:pt x="205" y="463"/>
                    <a:pt x="202" y="472"/>
                    <a:pt x="198" y="476"/>
                  </a:cubicBezTo>
                  <a:cubicBezTo>
                    <a:pt x="195" y="480"/>
                    <a:pt x="183" y="499"/>
                    <a:pt x="183" y="515"/>
                  </a:cubicBezTo>
                  <a:cubicBezTo>
                    <a:pt x="183" y="545"/>
                    <a:pt x="206" y="570"/>
                    <a:pt x="234" y="570"/>
                  </a:cubicBezTo>
                  <a:cubicBezTo>
                    <a:pt x="262" y="570"/>
                    <a:pt x="284" y="545"/>
                    <a:pt x="284" y="515"/>
                  </a:cubicBezTo>
                  <a:cubicBezTo>
                    <a:pt x="284" y="501"/>
                    <a:pt x="280" y="489"/>
                    <a:pt x="272" y="479"/>
                  </a:cubicBezTo>
                  <a:cubicBezTo>
                    <a:pt x="271" y="478"/>
                    <a:pt x="269" y="476"/>
                    <a:pt x="268" y="475"/>
                  </a:cubicBezTo>
                  <a:cubicBezTo>
                    <a:pt x="265" y="470"/>
                    <a:pt x="261" y="463"/>
                    <a:pt x="261" y="457"/>
                  </a:cubicBezTo>
                  <a:cubicBezTo>
                    <a:pt x="261" y="449"/>
                    <a:pt x="262" y="445"/>
                    <a:pt x="262" y="445"/>
                  </a:cubicBezTo>
                  <a:cubicBezTo>
                    <a:pt x="268" y="445"/>
                    <a:pt x="268" y="445"/>
                    <a:pt x="268" y="445"/>
                  </a:cubicBezTo>
                  <a:cubicBezTo>
                    <a:pt x="448" y="445"/>
                    <a:pt x="448" y="445"/>
                    <a:pt x="448" y="445"/>
                  </a:cubicBezTo>
                  <a:cubicBezTo>
                    <a:pt x="445" y="200"/>
                    <a:pt x="246" y="1"/>
                    <a:pt x="0" y="0"/>
                  </a:cubicBezTo>
                  <a:cubicBezTo>
                    <a:pt x="0" y="195"/>
                    <a:pt x="0" y="195"/>
                    <a:pt x="0" y="195"/>
                  </a:cubicBezTo>
                  <a:cubicBezTo>
                    <a:pt x="1" y="195"/>
                    <a:pt x="2" y="196"/>
                    <a:pt x="3" y="196"/>
                  </a:cubicBezTo>
                  <a:cubicBezTo>
                    <a:pt x="10" y="196"/>
                    <a:pt x="16" y="193"/>
                    <a:pt x="21" y="190"/>
                  </a:cubicBezTo>
                  <a:close/>
                </a:path>
              </a:pathLst>
            </a:custGeom>
            <a:solidFill>
              <a:srgbClr val="CC0000"/>
            </a:solidFill>
            <a:ln>
              <a:headEnd/>
              <a:tailEnd/>
            </a:ln>
            <a:scene3d>
              <a:camera prst="orthographicFront"/>
              <a:lightRig rig="threePt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矩形 66"/>
            <p:cNvSpPr/>
            <p:nvPr/>
          </p:nvSpPr>
          <p:spPr>
            <a:xfrm>
              <a:off x="5024441" y="2500306"/>
              <a:ext cx="1327608" cy="553998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3000" b="1" spc="50" dirty="0" smtClean="0">
                  <a:ln w="11430">
                    <a:noFill/>
                  </a:ln>
                  <a:solidFill>
                    <a:srgbClr val="FFFFFF"/>
                  </a:solidFill>
                  <a:latin typeface="微软雅黑" panose="020B0503020204020204" pitchFamily="34" charset="-122"/>
                </a:rPr>
                <a:t>2.</a:t>
              </a:r>
              <a:r>
                <a:rPr lang="zh-CN" altLang="en-US" sz="3000" b="1" spc="50" dirty="0" smtClean="0">
                  <a:ln w="11430">
                    <a:noFill/>
                  </a:ln>
                  <a:solidFill>
                    <a:srgbClr val="6B38B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测</a:t>
              </a:r>
              <a:r>
                <a:rPr lang="zh-CN" altLang="en-US" sz="3000" b="1" spc="50" dirty="0" smtClean="0">
                  <a:ln w="11430">
                    <a:noFill/>
                  </a:ln>
                  <a:solidFill>
                    <a:srgbClr val="FFFFFF"/>
                  </a:solidFill>
                  <a:latin typeface="微软雅黑" panose="020B0503020204020204" pitchFamily="34" charset="-122"/>
                </a:rPr>
                <a:t>量</a:t>
              </a:r>
              <a:endParaRPr lang="zh-CN" altLang="en-US" sz="3000" b="1" spc="50" dirty="0">
                <a:ln w="11430">
                  <a:noFill/>
                </a:ln>
                <a:solidFill>
                  <a:srgbClr val="FFFFFF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4" name="组合 67"/>
          <p:cNvGrpSpPr/>
          <p:nvPr/>
        </p:nvGrpSpPr>
        <p:grpSpPr>
          <a:xfrm>
            <a:off x="6634335" y="3089329"/>
            <a:ext cx="2526994" cy="1972981"/>
            <a:chOff x="3990970" y="3713460"/>
            <a:chExt cx="2526994" cy="1972981"/>
          </a:xfrm>
        </p:grpSpPr>
        <p:sp>
          <p:nvSpPr>
            <p:cNvPr id="69" name="Freeform 6"/>
            <p:cNvSpPr>
              <a:spLocks/>
            </p:cNvSpPr>
            <p:nvPr/>
          </p:nvSpPr>
          <p:spPr bwMode="auto">
            <a:xfrm>
              <a:off x="3990970" y="3713460"/>
              <a:ext cx="2526994" cy="1972981"/>
            </a:xfrm>
            <a:custGeom>
              <a:avLst/>
              <a:gdLst/>
              <a:ahLst/>
              <a:cxnLst>
                <a:cxn ang="0">
                  <a:pos x="395" y="0"/>
                </a:cxn>
                <a:cxn ang="0">
                  <a:pos x="395" y="0"/>
                </a:cxn>
                <a:cxn ang="0">
                  <a:pos x="401" y="19"/>
                </a:cxn>
                <a:cxn ang="0">
                  <a:pos x="406" y="25"/>
                </a:cxn>
                <a:cxn ang="0">
                  <a:pos x="420" y="66"/>
                </a:cxn>
                <a:cxn ang="0">
                  <a:pos x="362" y="129"/>
                </a:cxn>
                <a:cxn ang="0">
                  <a:pos x="303" y="66"/>
                </a:cxn>
                <a:cxn ang="0">
                  <a:pos x="320" y="21"/>
                </a:cxn>
                <a:cxn ang="0">
                  <a:pos x="327" y="1"/>
                </a:cxn>
                <a:cxn ang="0">
                  <a:pos x="327" y="0"/>
                </a:cxn>
                <a:cxn ang="0">
                  <a:pos x="128" y="0"/>
                </a:cxn>
                <a:cxn ang="0">
                  <a:pos x="128" y="193"/>
                </a:cxn>
                <a:cxn ang="0">
                  <a:pos x="114" y="195"/>
                </a:cxn>
                <a:cxn ang="0">
                  <a:pos x="93" y="187"/>
                </a:cxn>
                <a:cxn ang="0">
                  <a:pos x="55" y="173"/>
                </a:cxn>
                <a:cxn ang="0">
                  <a:pos x="0" y="223"/>
                </a:cxn>
                <a:cxn ang="0">
                  <a:pos x="55" y="274"/>
                </a:cxn>
                <a:cxn ang="0">
                  <a:pos x="90" y="261"/>
                </a:cxn>
                <a:cxn ang="0">
                  <a:pos x="95" y="257"/>
                </a:cxn>
                <a:cxn ang="0">
                  <a:pos x="113" y="251"/>
                </a:cxn>
                <a:cxn ang="0">
                  <a:pos x="128" y="253"/>
                </a:cxn>
                <a:cxn ang="0">
                  <a:pos x="128" y="450"/>
                </a:cxn>
                <a:cxn ang="0">
                  <a:pos x="576" y="0"/>
                </a:cxn>
                <a:cxn ang="0">
                  <a:pos x="395" y="0"/>
                </a:cxn>
              </a:cxnLst>
              <a:rect l="0" t="0" r="r" b="b"/>
              <a:pathLst>
                <a:path w="576" h="450">
                  <a:moveTo>
                    <a:pt x="395" y="0"/>
                  </a:moveTo>
                  <a:cubicBezTo>
                    <a:pt x="395" y="0"/>
                    <a:pt x="395" y="0"/>
                    <a:pt x="395" y="0"/>
                  </a:cubicBezTo>
                  <a:cubicBezTo>
                    <a:pt x="395" y="7"/>
                    <a:pt x="397" y="14"/>
                    <a:pt x="401" y="19"/>
                  </a:cubicBezTo>
                  <a:cubicBezTo>
                    <a:pt x="403" y="21"/>
                    <a:pt x="405" y="23"/>
                    <a:pt x="406" y="25"/>
                  </a:cubicBezTo>
                  <a:cubicBezTo>
                    <a:pt x="415" y="36"/>
                    <a:pt x="420" y="50"/>
                    <a:pt x="420" y="66"/>
                  </a:cubicBezTo>
                  <a:cubicBezTo>
                    <a:pt x="420" y="101"/>
                    <a:pt x="394" y="129"/>
                    <a:pt x="362" y="129"/>
                  </a:cubicBezTo>
                  <a:cubicBezTo>
                    <a:pt x="329" y="129"/>
                    <a:pt x="303" y="101"/>
                    <a:pt x="303" y="66"/>
                  </a:cubicBezTo>
                  <a:cubicBezTo>
                    <a:pt x="303" y="47"/>
                    <a:pt x="317" y="26"/>
                    <a:pt x="320" y="21"/>
                  </a:cubicBezTo>
                  <a:cubicBezTo>
                    <a:pt x="325" y="15"/>
                    <a:pt x="327" y="8"/>
                    <a:pt x="327" y="1"/>
                  </a:cubicBezTo>
                  <a:cubicBezTo>
                    <a:pt x="327" y="0"/>
                    <a:pt x="327" y="0"/>
                    <a:pt x="327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28" y="193"/>
                    <a:pt x="128" y="193"/>
                    <a:pt x="128" y="193"/>
                  </a:cubicBezTo>
                  <a:cubicBezTo>
                    <a:pt x="123" y="195"/>
                    <a:pt x="120" y="195"/>
                    <a:pt x="114" y="195"/>
                  </a:cubicBezTo>
                  <a:cubicBezTo>
                    <a:pt x="107" y="195"/>
                    <a:pt x="98" y="191"/>
                    <a:pt x="93" y="187"/>
                  </a:cubicBezTo>
                  <a:cubicBezTo>
                    <a:pt x="89" y="184"/>
                    <a:pt x="71" y="173"/>
                    <a:pt x="55" y="173"/>
                  </a:cubicBezTo>
                  <a:cubicBezTo>
                    <a:pt x="24" y="173"/>
                    <a:pt x="0" y="195"/>
                    <a:pt x="0" y="223"/>
                  </a:cubicBezTo>
                  <a:cubicBezTo>
                    <a:pt x="0" y="251"/>
                    <a:pt x="24" y="274"/>
                    <a:pt x="55" y="274"/>
                  </a:cubicBezTo>
                  <a:cubicBezTo>
                    <a:pt x="68" y="274"/>
                    <a:pt x="81" y="269"/>
                    <a:pt x="90" y="261"/>
                  </a:cubicBezTo>
                  <a:cubicBezTo>
                    <a:pt x="92" y="260"/>
                    <a:pt x="93" y="259"/>
                    <a:pt x="95" y="257"/>
                  </a:cubicBezTo>
                  <a:cubicBezTo>
                    <a:pt x="99" y="254"/>
                    <a:pt x="107" y="251"/>
                    <a:pt x="113" y="251"/>
                  </a:cubicBezTo>
                  <a:cubicBezTo>
                    <a:pt x="120" y="251"/>
                    <a:pt x="124" y="251"/>
                    <a:pt x="128" y="253"/>
                  </a:cubicBezTo>
                  <a:cubicBezTo>
                    <a:pt x="128" y="450"/>
                    <a:pt x="128" y="450"/>
                    <a:pt x="128" y="450"/>
                  </a:cubicBezTo>
                  <a:cubicBezTo>
                    <a:pt x="375" y="449"/>
                    <a:pt x="576" y="248"/>
                    <a:pt x="576" y="0"/>
                  </a:cubicBezTo>
                  <a:lnTo>
                    <a:pt x="395" y="0"/>
                  </a:lnTo>
                  <a:close/>
                </a:path>
              </a:pathLst>
            </a:custGeom>
            <a:solidFill>
              <a:srgbClr val="004F9E"/>
            </a:solidFill>
            <a:ln>
              <a:headEnd/>
              <a:tailEnd/>
            </a:ln>
            <a:scene3d>
              <a:camera prst="perspectiveFront"/>
              <a:lightRig rig="threePt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矩形 69"/>
            <p:cNvSpPr/>
            <p:nvPr/>
          </p:nvSpPr>
          <p:spPr>
            <a:xfrm>
              <a:off x="4933953" y="4370437"/>
              <a:ext cx="1327608" cy="553998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3000" b="1" spc="50" dirty="0" smtClean="0">
                  <a:ln w="11430">
                    <a:noFill/>
                  </a:ln>
                  <a:solidFill>
                    <a:srgbClr val="FFFFFF"/>
                  </a:solidFill>
                  <a:latin typeface="微软雅黑" panose="020B0503020204020204" pitchFamily="34" charset="-122"/>
                </a:rPr>
                <a:t>3.</a:t>
              </a:r>
              <a:r>
                <a:rPr lang="zh-CN" altLang="en-US" sz="3000" b="1" spc="50" dirty="0" smtClean="0">
                  <a:ln w="11430">
                    <a:noFill/>
                  </a:ln>
                  <a:solidFill>
                    <a:srgbClr val="FFFF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调</a:t>
              </a:r>
              <a:r>
                <a:rPr lang="zh-CN" altLang="en-US" sz="3000" b="1" spc="50" dirty="0" smtClean="0">
                  <a:ln w="11430">
                    <a:noFill/>
                  </a:ln>
                  <a:solidFill>
                    <a:srgbClr val="FFFFFF"/>
                  </a:solidFill>
                  <a:latin typeface="微软雅黑" panose="020B0503020204020204" pitchFamily="34" charset="-122"/>
                </a:rPr>
                <a:t>试</a:t>
              </a:r>
              <a:endParaRPr lang="zh-CN" altLang="en-US" sz="3000" b="1" spc="50" dirty="0">
                <a:ln w="11430">
                  <a:noFill/>
                </a:ln>
                <a:solidFill>
                  <a:srgbClr val="FFFFFF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5" name="组合 70"/>
          <p:cNvGrpSpPr/>
          <p:nvPr/>
        </p:nvGrpSpPr>
        <p:grpSpPr>
          <a:xfrm>
            <a:off x="5217420" y="2549536"/>
            <a:ext cx="1959844" cy="2518234"/>
            <a:chOff x="2574056" y="3173671"/>
            <a:chExt cx="1959844" cy="2518234"/>
          </a:xfrm>
        </p:grpSpPr>
        <p:sp>
          <p:nvSpPr>
            <p:cNvPr id="72" name="Freeform 7"/>
            <p:cNvSpPr>
              <a:spLocks/>
            </p:cNvSpPr>
            <p:nvPr/>
          </p:nvSpPr>
          <p:spPr bwMode="auto">
            <a:xfrm>
              <a:off x="2574056" y="3173671"/>
              <a:ext cx="1959844" cy="2518234"/>
            </a:xfrm>
            <a:custGeom>
              <a:avLst/>
              <a:gdLst/>
              <a:ahLst/>
              <a:cxnLst>
                <a:cxn ang="0">
                  <a:pos x="425" y="387"/>
                </a:cxn>
                <a:cxn ang="0">
                  <a:pos x="419" y="392"/>
                </a:cxn>
                <a:cxn ang="0">
                  <a:pos x="378" y="406"/>
                </a:cxn>
                <a:cxn ang="0">
                  <a:pos x="314" y="347"/>
                </a:cxn>
                <a:cxn ang="0">
                  <a:pos x="378" y="289"/>
                </a:cxn>
                <a:cxn ang="0">
                  <a:pos x="423" y="306"/>
                </a:cxn>
                <a:cxn ang="0">
                  <a:pos x="443" y="313"/>
                </a:cxn>
                <a:cxn ang="0">
                  <a:pos x="447" y="313"/>
                </a:cxn>
                <a:cxn ang="0">
                  <a:pos x="447" y="124"/>
                </a:cxn>
                <a:cxn ang="0">
                  <a:pos x="250" y="124"/>
                </a:cxn>
                <a:cxn ang="0">
                  <a:pos x="249" y="114"/>
                </a:cxn>
                <a:cxn ang="0">
                  <a:pos x="257" y="93"/>
                </a:cxn>
                <a:cxn ang="0">
                  <a:pos x="272" y="55"/>
                </a:cxn>
                <a:cxn ang="0">
                  <a:pos x="221" y="0"/>
                </a:cxn>
                <a:cxn ang="0">
                  <a:pos x="171" y="55"/>
                </a:cxn>
                <a:cxn ang="0">
                  <a:pos x="183" y="90"/>
                </a:cxn>
                <a:cxn ang="0">
                  <a:pos x="187" y="95"/>
                </a:cxn>
                <a:cxn ang="0">
                  <a:pos x="194" y="113"/>
                </a:cxn>
                <a:cxn ang="0">
                  <a:pos x="193" y="124"/>
                </a:cxn>
                <a:cxn ang="0">
                  <a:pos x="0" y="124"/>
                </a:cxn>
                <a:cxn ang="0">
                  <a:pos x="447" y="574"/>
                </a:cxn>
                <a:cxn ang="0">
                  <a:pos x="447" y="381"/>
                </a:cxn>
                <a:cxn ang="0">
                  <a:pos x="443" y="381"/>
                </a:cxn>
                <a:cxn ang="0">
                  <a:pos x="425" y="387"/>
                </a:cxn>
              </a:cxnLst>
              <a:rect l="0" t="0" r="r" b="b"/>
              <a:pathLst>
                <a:path w="447" h="574">
                  <a:moveTo>
                    <a:pt x="425" y="387"/>
                  </a:moveTo>
                  <a:cubicBezTo>
                    <a:pt x="422" y="388"/>
                    <a:pt x="421" y="390"/>
                    <a:pt x="419" y="392"/>
                  </a:cubicBezTo>
                  <a:cubicBezTo>
                    <a:pt x="408" y="400"/>
                    <a:pt x="394" y="406"/>
                    <a:pt x="378" y="406"/>
                  </a:cubicBezTo>
                  <a:cubicBezTo>
                    <a:pt x="343" y="406"/>
                    <a:pt x="314" y="379"/>
                    <a:pt x="314" y="347"/>
                  </a:cubicBezTo>
                  <a:cubicBezTo>
                    <a:pt x="314" y="315"/>
                    <a:pt x="343" y="289"/>
                    <a:pt x="378" y="289"/>
                  </a:cubicBezTo>
                  <a:cubicBezTo>
                    <a:pt x="397" y="289"/>
                    <a:pt x="418" y="302"/>
                    <a:pt x="423" y="306"/>
                  </a:cubicBezTo>
                  <a:cubicBezTo>
                    <a:pt x="428" y="310"/>
                    <a:pt x="435" y="313"/>
                    <a:pt x="443" y="313"/>
                  </a:cubicBezTo>
                  <a:cubicBezTo>
                    <a:pt x="444" y="313"/>
                    <a:pt x="446" y="313"/>
                    <a:pt x="447" y="313"/>
                  </a:cubicBezTo>
                  <a:cubicBezTo>
                    <a:pt x="447" y="124"/>
                    <a:pt x="447" y="124"/>
                    <a:pt x="447" y="124"/>
                  </a:cubicBezTo>
                  <a:cubicBezTo>
                    <a:pt x="250" y="124"/>
                    <a:pt x="250" y="124"/>
                    <a:pt x="250" y="124"/>
                  </a:cubicBezTo>
                  <a:cubicBezTo>
                    <a:pt x="250" y="121"/>
                    <a:pt x="249" y="118"/>
                    <a:pt x="249" y="114"/>
                  </a:cubicBezTo>
                  <a:cubicBezTo>
                    <a:pt x="249" y="107"/>
                    <a:pt x="253" y="98"/>
                    <a:pt x="257" y="93"/>
                  </a:cubicBezTo>
                  <a:cubicBezTo>
                    <a:pt x="260" y="89"/>
                    <a:pt x="272" y="71"/>
                    <a:pt x="272" y="55"/>
                  </a:cubicBezTo>
                  <a:cubicBezTo>
                    <a:pt x="272" y="24"/>
                    <a:pt x="249" y="0"/>
                    <a:pt x="221" y="0"/>
                  </a:cubicBezTo>
                  <a:cubicBezTo>
                    <a:pt x="193" y="0"/>
                    <a:pt x="171" y="24"/>
                    <a:pt x="171" y="55"/>
                  </a:cubicBezTo>
                  <a:cubicBezTo>
                    <a:pt x="171" y="68"/>
                    <a:pt x="175" y="81"/>
                    <a:pt x="183" y="90"/>
                  </a:cubicBezTo>
                  <a:cubicBezTo>
                    <a:pt x="184" y="92"/>
                    <a:pt x="186" y="93"/>
                    <a:pt x="187" y="95"/>
                  </a:cubicBezTo>
                  <a:cubicBezTo>
                    <a:pt x="190" y="99"/>
                    <a:pt x="194" y="107"/>
                    <a:pt x="194" y="113"/>
                  </a:cubicBezTo>
                  <a:cubicBezTo>
                    <a:pt x="194" y="118"/>
                    <a:pt x="194" y="121"/>
                    <a:pt x="193" y="124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372"/>
                    <a:pt x="200" y="573"/>
                    <a:pt x="447" y="574"/>
                  </a:cubicBezTo>
                  <a:cubicBezTo>
                    <a:pt x="447" y="381"/>
                    <a:pt x="447" y="381"/>
                    <a:pt x="447" y="381"/>
                  </a:cubicBezTo>
                  <a:cubicBezTo>
                    <a:pt x="446" y="381"/>
                    <a:pt x="444" y="381"/>
                    <a:pt x="443" y="381"/>
                  </a:cubicBezTo>
                  <a:cubicBezTo>
                    <a:pt x="436" y="381"/>
                    <a:pt x="430" y="383"/>
                    <a:pt x="425" y="387"/>
                  </a:cubicBezTo>
                  <a:close/>
                </a:path>
              </a:pathLst>
            </a:custGeom>
            <a:solidFill>
              <a:srgbClr val="151A16"/>
            </a:solidFill>
            <a:ln>
              <a:noFill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2757475" y="4384725"/>
              <a:ext cx="1327608" cy="553998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3000" b="1" spc="50" dirty="0" smtClean="0">
                  <a:ln w="11430">
                    <a:noFill/>
                  </a:ln>
                  <a:solidFill>
                    <a:srgbClr val="FFFFFF"/>
                  </a:solidFill>
                  <a:latin typeface="微软雅黑" panose="020B0503020204020204" pitchFamily="34" charset="-122"/>
                </a:rPr>
                <a:t>4.</a:t>
              </a:r>
              <a:r>
                <a:rPr lang="zh-CN" altLang="en-US" sz="3000" b="1" spc="50" dirty="0" smtClean="0">
                  <a:ln w="11430">
                    <a:noFill/>
                  </a:ln>
                  <a:solidFill>
                    <a:srgbClr val="92D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思</a:t>
              </a:r>
              <a:r>
                <a:rPr lang="zh-CN" altLang="en-US" sz="3000" b="1" spc="50" dirty="0" smtClean="0">
                  <a:ln w="11430">
                    <a:noFill/>
                  </a:ln>
                  <a:solidFill>
                    <a:srgbClr val="FFFFFF"/>
                  </a:solidFill>
                  <a:latin typeface="微软雅黑" panose="020B0503020204020204" pitchFamily="34" charset="-122"/>
                </a:rPr>
                <a:t>考</a:t>
              </a:r>
              <a:endParaRPr lang="zh-CN" altLang="en-US" sz="3000" b="1" spc="50" dirty="0">
                <a:ln w="11430">
                  <a:noFill/>
                </a:ln>
                <a:solidFill>
                  <a:srgbClr val="FFFFFF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74" name="右箭头 73"/>
          <p:cNvSpPr/>
          <p:nvPr/>
        </p:nvSpPr>
        <p:spPr>
          <a:xfrm rot="17965711">
            <a:off x="5679327" y="1335832"/>
            <a:ext cx="520895" cy="532155"/>
          </a:xfrm>
          <a:prstGeom prst="rightArrow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002060"/>
              </a:solidFill>
            </a:endParaRPr>
          </a:p>
        </p:txBody>
      </p:sp>
      <p:sp>
        <p:nvSpPr>
          <p:cNvPr id="26" name="Rectangle 81"/>
          <p:cNvSpPr>
            <a:spLocks noChangeArrowheads="1"/>
          </p:cNvSpPr>
          <p:nvPr/>
        </p:nvSpPr>
        <p:spPr bwMode="auto">
          <a:xfrm>
            <a:off x="121966" y="5085115"/>
            <a:ext cx="9546457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lvl="1" eaLnBrk="1" hangingPunct="1">
              <a:buFont typeface="Arial" panose="020B0604020202020204" pitchFamily="34" charset="0"/>
              <a:buNone/>
              <a:tabLst>
                <a:tab pos="495300" algn="l"/>
              </a:tabLst>
              <a:defRPr/>
            </a:pPr>
            <a:r>
              <a:rPr lang="zh-CN" altLang="en-US" sz="2800" b="1" cap="all" dirty="0" smtClean="0">
                <a:ln w="9000" cmpd="sng">
                  <a:noFill/>
                  <a:prstDash val="solid"/>
                </a:ln>
                <a:solidFill>
                  <a:srgbClr val="C00000"/>
                </a:solidFill>
                <a:latin typeface="微软雅黑" panose="020B0503020204020204" pitchFamily="34" charset="-122"/>
              </a:rPr>
              <a:t>活动三：确定故障</a:t>
            </a:r>
            <a:endParaRPr lang="zh-CN" altLang="en-US" sz="1000" b="1" cap="all" dirty="0">
              <a:ln w="9000" cmpd="sng">
                <a:noFill/>
                <a:prstDash val="solid"/>
              </a:ln>
              <a:solidFill>
                <a:srgbClr val="C00000"/>
              </a:solidFill>
              <a:latin typeface="微软雅黑" panose="020B0503020204020204" pitchFamily="34" charset="-122"/>
            </a:endParaRPr>
          </a:p>
          <a:p>
            <a:pPr lvl="1" eaLnBrk="1" hangingPunct="1">
              <a:buFont typeface="Arial" panose="020B0604020202020204" pitchFamily="34" charset="0"/>
              <a:buNone/>
              <a:tabLst>
                <a:tab pos="495300" algn="l"/>
              </a:tabLst>
              <a:defRPr/>
            </a:pPr>
            <a:r>
              <a:rPr lang="zh-CN" altLang="en-US" sz="2800" dirty="0" smtClean="0">
                <a:solidFill>
                  <a:prstClr val="black"/>
                </a:solidFill>
                <a:latin typeface="微软雅黑" panose="020B0503020204020204" pitchFamily="34" charset="-122"/>
              </a:rPr>
              <a:t>学生根据“检测四步法”</a:t>
            </a:r>
            <a:endParaRPr lang="en-US" altLang="zh-CN" sz="2800" dirty="0" smtClean="0">
              <a:solidFill>
                <a:prstClr val="black"/>
              </a:solidFill>
              <a:latin typeface="微软雅黑" panose="020B0503020204020204" pitchFamily="34" charset="-122"/>
            </a:endParaRPr>
          </a:p>
          <a:p>
            <a:pPr lvl="1" eaLnBrk="1" hangingPunct="1">
              <a:buFont typeface="Arial" panose="020B0604020202020204" pitchFamily="34" charset="0"/>
              <a:buNone/>
              <a:tabLst>
                <a:tab pos="495300" algn="l"/>
              </a:tabLst>
              <a:defRPr/>
            </a:pPr>
            <a:r>
              <a:rPr lang="zh-CN" altLang="en-US" sz="2800" dirty="0" smtClean="0">
                <a:solidFill>
                  <a:prstClr val="black"/>
                </a:solidFill>
                <a:latin typeface="微软雅黑" panose="020B0503020204020204" pitchFamily="34" charset="-122"/>
              </a:rPr>
              <a:t>确定故障。</a:t>
            </a:r>
            <a:endParaRPr lang="en-US" altLang="zh-CN" sz="2800" b="1" i="1" cap="all" dirty="0">
              <a:ln w="9000" cmpd="sng">
                <a:solidFill>
                  <a:srgbClr val="00ADDC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00ADDC">
                      <a:shade val="20000"/>
                      <a:satMod val="245000"/>
                    </a:srgbClr>
                  </a:gs>
                  <a:gs pos="43000">
                    <a:srgbClr val="00ADDC">
                      <a:satMod val="255000"/>
                    </a:srgbClr>
                  </a:gs>
                  <a:gs pos="48000">
                    <a:srgbClr val="00ADDC">
                      <a:shade val="85000"/>
                      <a:satMod val="255000"/>
                    </a:srgbClr>
                  </a:gs>
                  <a:gs pos="100000">
                    <a:srgbClr val="00ADDC">
                      <a:shade val="20000"/>
                      <a:satMod val="245000"/>
                    </a:srgbClr>
                  </a:gs>
                </a:gsLst>
                <a:lin ang="5400000"/>
              </a:gradFill>
              <a:latin typeface="微软雅黑" panose="020B0503020204020204" pitchFamily="34" charset="-122"/>
            </a:endParaRPr>
          </a:p>
        </p:txBody>
      </p:sp>
      <p:pic>
        <p:nvPicPr>
          <p:cNvPr id="1026" name="Picture 3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12233" y="1214422"/>
            <a:ext cx="2262311" cy="17430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7" name="Picture 3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313091" y="1214422"/>
            <a:ext cx="2286016" cy="1742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812233" y="3319910"/>
            <a:ext cx="2249055" cy="1742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9313091" y="3286124"/>
            <a:ext cx="2265120" cy="1742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29" name="组合 28"/>
          <p:cNvGrpSpPr/>
          <p:nvPr/>
        </p:nvGrpSpPr>
        <p:grpSpPr>
          <a:xfrm>
            <a:off x="5018306" y="5877170"/>
            <a:ext cx="6192958" cy="465814"/>
            <a:chOff x="3086585" y="6035020"/>
            <a:chExt cx="6192958" cy="465814"/>
          </a:xfrm>
        </p:grpSpPr>
        <p:sp>
          <p:nvSpPr>
            <p:cNvPr id="30" name="矩形 29"/>
            <p:cNvSpPr/>
            <p:nvPr/>
          </p:nvSpPr>
          <p:spPr>
            <a:xfrm>
              <a:off x="4756158" y="6149969"/>
              <a:ext cx="4523385" cy="3508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70000"/>
                </a:lnSpc>
                <a:spcBef>
                  <a:spcPct val="50000"/>
                </a:spcBef>
              </a:pPr>
              <a:r>
                <a:rPr lang="zh-CN" altLang="en-US" sz="2400" b="1" dirty="0">
                  <a:solidFill>
                    <a:srgbClr val="003366"/>
                  </a:solidFill>
                  <a:latin typeface="+mn-ea"/>
                  <a:ea typeface="+mn-ea"/>
                  <a:sym typeface=".PhonepadTwo"/>
                </a:rPr>
                <a:t>理</a:t>
              </a:r>
              <a:r>
                <a:rPr lang="zh-CN" altLang="en-US" sz="2400" b="1" dirty="0" smtClean="0">
                  <a:solidFill>
                    <a:srgbClr val="003366"/>
                  </a:solidFill>
                  <a:latin typeface="+mn-ea"/>
                  <a:ea typeface="+mn-ea"/>
                  <a:sym typeface=".PhonepadTwo"/>
                </a:rPr>
                <a:t>清排故思路</a:t>
              </a:r>
              <a:r>
                <a:rPr lang="en-US" altLang="zh-CN" sz="2400" b="1" dirty="0" smtClean="0">
                  <a:solidFill>
                    <a:srgbClr val="003366"/>
                  </a:solidFill>
                  <a:latin typeface="+mn-ea"/>
                  <a:ea typeface="+mn-ea"/>
                  <a:sym typeface=".PhonepadTwo"/>
                </a:rPr>
                <a:t>   </a:t>
              </a:r>
              <a:r>
                <a:rPr lang="zh-CN" altLang="en-US" sz="2400" b="1" dirty="0" smtClean="0">
                  <a:solidFill>
                    <a:srgbClr val="003366"/>
                  </a:solidFill>
                  <a:latin typeface="+mn-ea"/>
                  <a:ea typeface="+mn-ea"/>
                  <a:sym typeface=".PhonepadTwo"/>
                </a:rPr>
                <a:t>逐步确定故障</a:t>
              </a:r>
              <a:endParaRPr lang="en-US" altLang="zh-CN" sz="2400" b="1" dirty="0" smtClean="0">
                <a:solidFill>
                  <a:srgbClr val="003366"/>
                </a:solidFill>
                <a:latin typeface="+mn-ea"/>
                <a:ea typeface="+mn-ea"/>
                <a:sym typeface=".PhonepadTwo"/>
              </a:endParaRPr>
            </a:p>
          </p:txBody>
        </p:sp>
        <p:sp>
          <p:nvSpPr>
            <p:cNvPr id="31" name="圆角矩形 30"/>
            <p:cNvSpPr/>
            <p:nvPr/>
          </p:nvSpPr>
          <p:spPr>
            <a:xfrm>
              <a:off x="3086585" y="6035020"/>
              <a:ext cx="1440160" cy="465814"/>
            </a:xfrm>
            <a:prstGeom prst="roundRect">
              <a:avLst>
                <a:gd name="adj" fmla="val 4305"/>
              </a:avLst>
            </a:prstGeom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91429" tIns="45714" rIns="91429" bIns="45714" rtlCol="0" anchor="ctr"/>
            <a:lstStyle/>
            <a:p>
              <a:pPr algn="ctr"/>
              <a:r>
                <a:rPr lang="zh-CN" altLang="en-US" sz="2200" b="1" dirty="0" smtClean="0">
                  <a:solidFill>
                    <a:srgbClr val="1C1C1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设计意图</a:t>
              </a:r>
              <a:endParaRPr lang="zh-CN" altLang="en-US" sz="2200" b="1" dirty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xit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5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000"/>
                            </p:stCondLst>
                            <p:childTnLst>
                              <p:par>
                                <p:cTn id="4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80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5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500"/>
                            </p:stCondLst>
                            <p:childTnLst>
                              <p:par>
                                <p:cTn id="59" presetID="10" presetClass="entr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1500"/>
                            </p:stCondLst>
                            <p:childTnLst>
                              <p:par>
                                <p:cTn id="63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341 0.01413 C -0.00833 0.00649 0.00495 -0.0199 0.01679 -0.03263 C 0.03462 -0.04699 0.0449 -0.05717 0.05779 -0.06296 C 0.07094 -0.06875 0.08265 -0.06759 0.09462 -0.06782 C 0.10686 -0.06805 0.11818 -0.06944 0.13016 -0.06504 C 0.142 -0.06018 0.15554 -0.04861 0.1666 -0.03935 C 0.17753 -0.02986 0.18547 -0.0243 0.19576 -0.00949 C 0.20643 0.00556 0.22049 0.02987 0.22921 0.04977 C 0.23819 0.07014 0.24352 0.08797 0.24847 0.1125 C 0.25394 0.13658 0.26044 0.16019 0.26083 0.19653 C 0.26149 0.23288 0.25823 0.29306 0.2512 0.33033 C 0.24417 0.36783 0.2309 0.39561 0.21918 0.42038 C 0.20734 0.44538 0.20005 0.46413 0.18066 0.4801 C 0.16113 0.49607 0.12716 0.51413 0.10204 0.51459 C 0.07666 0.51528 0.04946 0.50024 0.02889 0.48288 C 0.00846 0.46575 -0.00794 0.43704 -0.0207 0.41042 C -0.03358 0.3838 -0.04152 0.34399 -0.04725 0.32269 C -0.05284 0.30116 -0.05193 0.29375 -0.05454 0.28056 C -0.05688 0.26713 -0.06 0.25255 -0.06157 0.24121 C -0.06326 0.2301 -0.06352 0.21991 -0.06378 0.21413 " pathEditMode="relative" rAng="0" ptsTypes="asaaaaaaaaaaaaaaaaaa">
                                      <p:cBhvr>
                                        <p:cTn id="64" dur="5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00" y="20900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6" dur="5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animBg="1"/>
      <p:bldP spid="74" grpId="1" animBg="1"/>
      <p:bldP spid="74" grpId="2" animBg="1"/>
      <p:bldP spid="74" grpId="3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reeform 6"/>
          <p:cNvSpPr>
            <a:spLocks noChangeArrowheads="1"/>
          </p:cNvSpPr>
          <p:nvPr/>
        </p:nvSpPr>
        <p:spPr bwMode="auto">
          <a:xfrm flipH="1">
            <a:off x="11930063" y="666750"/>
            <a:ext cx="266700" cy="6075363"/>
          </a:xfrm>
          <a:custGeom>
            <a:avLst/>
            <a:gdLst>
              <a:gd name="T0" fmla="*/ 114497 w 621232"/>
              <a:gd name="T1" fmla="*/ 0 h 2527151"/>
              <a:gd name="T2" fmla="*/ 0 w 621232"/>
              <a:gd name="T3" fmla="*/ 0 h 2527151"/>
              <a:gd name="T4" fmla="*/ 0 w 621232"/>
              <a:gd name="T5" fmla="*/ 14605394 h 2527151"/>
              <a:gd name="T6" fmla="*/ 114497 w 621232"/>
              <a:gd name="T7" fmla="*/ 14605394 h 2527151"/>
              <a:gd name="T8" fmla="*/ 114497 w 621232"/>
              <a:gd name="T9" fmla="*/ 0 h 2527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1232"/>
              <a:gd name="T16" fmla="*/ 0 h 2527151"/>
              <a:gd name="T17" fmla="*/ 621232 w 621232"/>
              <a:gd name="T18" fmla="*/ 2527151 h 2527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1232" h="2527151">
                <a:moveTo>
                  <a:pt x="621232" y="0"/>
                </a:moveTo>
                <a:lnTo>
                  <a:pt x="0" y="0"/>
                </a:lnTo>
                <a:lnTo>
                  <a:pt x="0" y="2527151"/>
                </a:lnTo>
                <a:lnTo>
                  <a:pt x="621232" y="2527151"/>
                </a:lnTo>
                <a:lnTo>
                  <a:pt x="621232" y="0"/>
                </a:lnTo>
                <a:close/>
              </a:path>
            </a:pathLst>
          </a:custGeom>
          <a:solidFill>
            <a:srgbClr val="003366"/>
          </a:solidFill>
          <a:ln w="9525" cap="flat" cmpd="sng">
            <a:noFill/>
            <a:bevel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41987" name="Freeform 6"/>
          <p:cNvSpPr>
            <a:spLocks noChangeArrowheads="1"/>
          </p:cNvSpPr>
          <p:nvPr/>
        </p:nvSpPr>
        <p:spPr bwMode="auto">
          <a:xfrm flipH="1">
            <a:off x="0" y="666750"/>
            <a:ext cx="266700" cy="6075363"/>
          </a:xfrm>
          <a:custGeom>
            <a:avLst/>
            <a:gdLst>
              <a:gd name="T0" fmla="*/ 114497 w 621232"/>
              <a:gd name="T1" fmla="*/ 0 h 2527151"/>
              <a:gd name="T2" fmla="*/ 0 w 621232"/>
              <a:gd name="T3" fmla="*/ 0 h 2527151"/>
              <a:gd name="T4" fmla="*/ 0 w 621232"/>
              <a:gd name="T5" fmla="*/ 14605394 h 2527151"/>
              <a:gd name="T6" fmla="*/ 114497 w 621232"/>
              <a:gd name="T7" fmla="*/ 14605394 h 2527151"/>
              <a:gd name="T8" fmla="*/ 114497 w 621232"/>
              <a:gd name="T9" fmla="*/ 0 h 2527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1232"/>
              <a:gd name="T16" fmla="*/ 0 h 2527151"/>
              <a:gd name="T17" fmla="*/ 621232 w 621232"/>
              <a:gd name="T18" fmla="*/ 2527151 h 2527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1232" h="2527151">
                <a:moveTo>
                  <a:pt x="621232" y="0"/>
                </a:moveTo>
                <a:lnTo>
                  <a:pt x="0" y="0"/>
                </a:lnTo>
                <a:lnTo>
                  <a:pt x="0" y="2527151"/>
                </a:lnTo>
                <a:lnTo>
                  <a:pt x="621232" y="2527151"/>
                </a:lnTo>
                <a:lnTo>
                  <a:pt x="621232" y="0"/>
                </a:lnTo>
                <a:close/>
              </a:path>
            </a:pathLst>
          </a:custGeom>
          <a:solidFill>
            <a:schemeClr val="tx2"/>
          </a:solidFill>
          <a:ln w="9525" cap="flat" cmpd="sng">
            <a:noFill/>
            <a:bevel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3796" name="TextBox 76"/>
          <p:cNvSpPr>
            <a:spLocks noChangeArrowheads="1"/>
          </p:cNvSpPr>
          <p:nvPr/>
        </p:nvSpPr>
        <p:spPr bwMode="auto">
          <a:xfrm>
            <a:off x="477838" y="158750"/>
            <a:ext cx="1415772" cy="461665"/>
          </a:xfrm>
          <a:prstGeom prst="rect">
            <a:avLst/>
          </a:prstGeom>
          <a:noFill/>
          <a:ln w="9525">
            <a:noFill/>
            <a:bevel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solidFill>
                  <a:srgbClr val="333333"/>
                </a:solidFill>
                <a:latin typeface="微软雅黑" pitchFamily="34" charset="-122"/>
                <a:sym typeface="微软雅黑" pitchFamily="34" charset="-122"/>
              </a:rPr>
              <a:t>任务实施</a:t>
            </a:r>
            <a:endParaRPr lang="zh-CN" altLang="en-US" dirty="0">
              <a:ea typeface="宋体" pitchFamily="2" charset="-122"/>
              <a:sym typeface="Arial" pitchFamily="34" charset="0"/>
            </a:endParaRPr>
          </a:p>
        </p:txBody>
      </p:sp>
      <p:sp>
        <p:nvSpPr>
          <p:cNvPr id="33797" name="矩形 3"/>
          <p:cNvSpPr>
            <a:spLocks noChangeArrowheads="1"/>
          </p:cNvSpPr>
          <p:nvPr/>
        </p:nvSpPr>
        <p:spPr bwMode="auto">
          <a:xfrm>
            <a:off x="0" y="238125"/>
            <a:ext cx="409575" cy="333375"/>
          </a:xfrm>
          <a:prstGeom prst="rect">
            <a:avLst/>
          </a:prstGeom>
          <a:solidFill>
            <a:schemeClr val="bg1"/>
          </a:solidFill>
          <a:ln w="9525">
            <a:noFill/>
            <a:bevel/>
            <a:headEnd/>
            <a:tailEnd/>
          </a:ln>
          <a:effectLst/>
        </p:spPr>
        <p:txBody>
          <a:bodyPr/>
          <a:lstStyle/>
          <a:p>
            <a:pPr eaLnBrk="1" hangingPunct="1"/>
            <a:endParaRPr lang="zh-CN" altLang="zh-CN">
              <a:ea typeface="宋体" pitchFamily="2" charset="-122"/>
              <a:sym typeface="Arial" pitchFamily="34" charset="0"/>
            </a:endParaRPr>
          </a:p>
        </p:txBody>
      </p:sp>
      <p:pic>
        <p:nvPicPr>
          <p:cNvPr id="21" name="Picture 8" descr="F:\work\培训\培训2\新建文件夹\未标题-17.png"/>
          <p:cNvPicPr>
            <a:picLocks noChangeAspect="1" noChangeArrowheads="1"/>
          </p:cNvPicPr>
          <p:nvPr/>
        </p:nvPicPr>
        <p:blipFill>
          <a:blip r:embed="rId2" cstate="print"/>
          <a:srcRect t="7576" r="74968" b="7312"/>
          <a:stretch>
            <a:fillRect/>
          </a:stretch>
        </p:blipFill>
        <p:spPr bwMode="auto">
          <a:xfrm>
            <a:off x="267761" y="1000109"/>
            <a:ext cx="2284589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9" descr="F:\work\培训\培训2\新建文件夹\未标题-8.png"/>
          <p:cNvPicPr>
            <a:picLocks noChangeAspect="1" noChangeArrowheads="1"/>
          </p:cNvPicPr>
          <p:nvPr/>
        </p:nvPicPr>
        <p:blipFill>
          <a:blip r:embed="rId3" cstate="print"/>
          <a:srcRect l="22781" t="14450" r="71109" b="81599"/>
          <a:stretch>
            <a:fillRect/>
          </a:stretch>
        </p:blipFill>
        <p:spPr bwMode="auto">
          <a:xfrm>
            <a:off x="1993343" y="1457032"/>
            <a:ext cx="559007" cy="203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81429" y="1304724"/>
            <a:ext cx="1084672" cy="406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extBox 24">
            <a:hlinkClick r:id="" action="ppaction://hlinkshowjump?jump=nextslide"/>
          </p:cNvPr>
          <p:cNvSpPr txBox="1"/>
          <p:nvPr/>
        </p:nvSpPr>
        <p:spPr>
          <a:xfrm>
            <a:off x="123824" y="2071678"/>
            <a:ext cx="2331219" cy="2281648"/>
          </a:xfrm>
          <a:prstGeom prst="rect">
            <a:avLst/>
          </a:prstGeom>
          <a:noFill/>
        </p:spPr>
        <p:txBody>
          <a:bodyPr wrap="square" lIns="65023" tIns="32511" rIns="65023" bIns="32511">
            <a:spAutoFit/>
          </a:bodyPr>
          <a:lstStyle/>
          <a:p>
            <a:pPr algn="r"/>
            <a:r>
              <a:rPr lang="zh-CN" altLang="en-US" dirty="0" smtClean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</a:rPr>
              <a:t>元器件识别与检测</a:t>
            </a:r>
            <a:endParaRPr lang="en-US" altLang="zh-CN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endParaRPr lang="en-US" altLang="zh-CN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r>
              <a:rPr lang="zh-CN" altLang="en-US" dirty="0" smtClean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</a:rPr>
              <a:t>叮咚门铃电路的制作</a:t>
            </a:r>
            <a:endParaRPr lang="en-US" altLang="zh-CN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endParaRPr lang="en-US" altLang="zh-CN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r>
              <a:rPr lang="zh-CN" altLang="en-US" dirty="0" smtClean="0">
                <a:solidFill>
                  <a:srgbClr val="C00000"/>
                </a:solidFill>
                <a:latin typeface="微软雅黑" pitchFamily="34" charset="-122"/>
              </a:rPr>
              <a:t>电路调试与故障排除</a:t>
            </a:r>
          </a:p>
          <a:p>
            <a:pPr algn="r"/>
            <a:endParaRPr lang="zh-CN" altLang="en-US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endParaRPr lang="en-US" altLang="zh-CN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endParaRPr lang="zh-CN" altLang="en-US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434196" y="1052835"/>
            <a:ext cx="8200657" cy="4535970"/>
            <a:chOff x="3434196" y="1052835"/>
            <a:chExt cx="8200657" cy="4535970"/>
          </a:xfrm>
        </p:grpSpPr>
        <p:grpSp>
          <p:nvGrpSpPr>
            <p:cNvPr id="91" name="组 13"/>
            <p:cNvGrpSpPr/>
            <p:nvPr/>
          </p:nvGrpSpPr>
          <p:grpSpPr>
            <a:xfrm>
              <a:off x="3434196" y="1062361"/>
              <a:ext cx="3980482" cy="3629388"/>
              <a:chOff x="104361" y="588147"/>
              <a:chExt cx="3193810" cy="3016675"/>
            </a:xfrm>
          </p:grpSpPr>
          <p:sp>
            <p:nvSpPr>
              <p:cNvPr id="92" name="燕尾形 91"/>
              <p:cNvSpPr/>
              <p:nvPr/>
            </p:nvSpPr>
            <p:spPr>
              <a:xfrm rot="2409907">
                <a:off x="104361" y="788071"/>
                <a:ext cx="1053256" cy="361566"/>
              </a:xfrm>
              <a:prstGeom prst="chevron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3" name="燕尾形 92"/>
              <p:cNvSpPr/>
              <p:nvPr/>
            </p:nvSpPr>
            <p:spPr>
              <a:xfrm rot="2409907">
                <a:off x="909419" y="588147"/>
                <a:ext cx="454821" cy="361566"/>
              </a:xfrm>
              <a:prstGeom prst="chevron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4" name="燕尾形 93"/>
              <p:cNvSpPr/>
              <p:nvPr/>
            </p:nvSpPr>
            <p:spPr>
              <a:xfrm rot="2409907">
                <a:off x="181390" y="1232002"/>
                <a:ext cx="454821" cy="361566"/>
              </a:xfrm>
              <a:prstGeom prst="chevron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5" name="燕尾形 94"/>
              <p:cNvSpPr/>
              <p:nvPr/>
            </p:nvSpPr>
            <p:spPr>
              <a:xfrm rot="2409907">
                <a:off x="2841191" y="2921433"/>
                <a:ext cx="456980" cy="361566"/>
              </a:xfrm>
              <a:prstGeom prst="chevron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6" name="燕尾形 95"/>
              <p:cNvSpPr/>
              <p:nvPr/>
            </p:nvSpPr>
            <p:spPr>
              <a:xfrm rot="2409907">
                <a:off x="2742318" y="3243256"/>
                <a:ext cx="454821" cy="361566"/>
              </a:xfrm>
              <a:prstGeom prst="chevron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98" name="组 14"/>
            <p:cNvGrpSpPr/>
            <p:nvPr/>
          </p:nvGrpSpPr>
          <p:grpSpPr>
            <a:xfrm>
              <a:off x="3873745" y="1389689"/>
              <a:ext cx="3050241" cy="3041440"/>
              <a:chOff x="1320050" y="1288915"/>
              <a:chExt cx="2163761" cy="2157521"/>
            </a:xfrm>
          </p:grpSpPr>
          <p:sp>
            <p:nvSpPr>
              <p:cNvPr id="100" name="空心弧 99"/>
              <p:cNvSpPr/>
              <p:nvPr/>
            </p:nvSpPr>
            <p:spPr>
              <a:xfrm rot="6977117">
                <a:off x="1326289" y="1297734"/>
                <a:ext cx="2148702" cy="2148702"/>
              </a:xfrm>
              <a:prstGeom prst="blockArc">
                <a:avLst>
                  <a:gd name="adj1" fmla="val 12089868"/>
                  <a:gd name="adj2" fmla="val 21534669"/>
                  <a:gd name="adj3" fmla="val 10611"/>
                </a:avLst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1" name="空心弧 100"/>
              <p:cNvSpPr/>
              <p:nvPr/>
            </p:nvSpPr>
            <p:spPr>
              <a:xfrm rot="14440068">
                <a:off x="1326289" y="1297734"/>
                <a:ext cx="2148702" cy="2148702"/>
              </a:xfrm>
              <a:prstGeom prst="blockArc">
                <a:avLst>
                  <a:gd name="adj1" fmla="val 11252161"/>
                  <a:gd name="adj2" fmla="val 21534669"/>
                  <a:gd name="adj3" fmla="val 10611"/>
                </a:avLst>
              </a:prstGeom>
              <a:solidFill>
                <a:srgbClr val="FA961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2" name="空心弧 101"/>
              <p:cNvSpPr/>
              <p:nvPr/>
            </p:nvSpPr>
            <p:spPr>
              <a:xfrm rot="19513660">
                <a:off x="1320050" y="1290639"/>
                <a:ext cx="2148702" cy="2148702"/>
              </a:xfrm>
              <a:prstGeom prst="blockArc">
                <a:avLst>
                  <a:gd name="adj1" fmla="val 18837859"/>
                  <a:gd name="adj2" fmla="val 21534669"/>
                  <a:gd name="adj3" fmla="val 10611"/>
                </a:avLst>
              </a:prstGeom>
              <a:solidFill>
                <a:srgbClr val="F9B61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3" name="空心弧 102"/>
              <p:cNvSpPr/>
              <p:nvPr/>
            </p:nvSpPr>
            <p:spPr>
              <a:xfrm rot="17060374">
                <a:off x="1335109" y="1288915"/>
                <a:ext cx="2148702" cy="2148702"/>
              </a:xfrm>
              <a:prstGeom prst="blockArc">
                <a:avLst>
                  <a:gd name="adj1" fmla="val 18418194"/>
                  <a:gd name="adj2" fmla="val 21534669"/>
                  <a:gd name="adj3" fmla="val 10611"/>
                </a:avLst>
              </a:prstGeom>
              <a:solidFill>
                <a:srgbClr val="797979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chemeClr val="tx1"/>
                  </a:solidFill>
                </a:endParaRPr>
              </a:p>
            </p:txBody>
          </p:sp>
        </p:grp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33526" y="1525577"/>
              <a:ext cx="3144845" cy="2777637"/>
            </a:xfrm>
            <a:prstGeom prst="rect">
              <a:avLst/>
            </a:prstGeom>
          </p:spPr>
        </p:pic>
        <p:grpSp>
          <p:nvGrpSpPr>
            <p:cNvPr id="30" name="组 13"/>
            <p:cNvGrpSpPr/>
            <p:nvPr/>
          </p:nvGrpSpPr>
          <p:grpSpPr>
            <a:xfrm>
              <a:off x="7654371" y="1052835"/>
              <a:ext cx="3980482" cy="3629388"/>
              <a:chOff x="104361" y="588147"/>
              <a:chExt cx="3193810" cy="3016675"/>
            </a:xfrm>
          </p:grpSpPr>
          <p:sp>
            <p:nvSpPr>
              <p:cNvPr id="31" name="燕尾形 30"/>
              <p:cNvSpPr/>
              <p:nvPr/>
            </p:nvSpPr>
            <p:spPr>
              <a:xfrm rot="2409907">
                <a:off x="104361" y="788071"/>
                <a:ext cx="1053256" cy="361566"/>
              </a:xfrm>
              <a:prstGeom prst="chevron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2" name="燕尾形 31"/>
              <p:cNvSpPr/>
              <p:nvPr/>
            </p:nvSpPr>
            <p:spPr>
              <a:xfrm rot="2409907">
                <a:off x="909419" y="588147"/>
                <a:ext cx="454821" cy="361566"/>
              </a:xfrm>
              <a:prstGeom prst="chevron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3" name="燕尾形 32"/>
              <p:cNvSpPr/>
              <p:nvPr/>
            </p:nvSpPr>
            <p:spPr>
              <a:xfrm rot="2409907">
                <a:off x="181390" y="1232002"/>
                <a:ext cx="454821" cy="361566"/>
              </a:xfrm>
              <a:prstGeom prst="chevron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4" name="燕尾形 33"/>
              <p:cNvSpPr/>
              <p:nvPr/>
            </p:nvSpPr>
            <p:spPr>
              <a:xfrm rot="2409907">
                <a:off x="2841191" y="2921433"/>
                <a:ext cx="456980" cy="361566"/>
              </a:xfrm>
              <a:prstGeom prst="chevron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5" name="燕尾形 34"/>
              <p:cNvSpPr/>
              <p:nvPr/>
            </p:nvSpPr>
            <p:spPr>
              <a:xfrm rot="2409907">
                <a:off x="2742318" y="3243256"/>
                <a:ext cx="454821" cy="361566"/>
              </a:xfrm>
              <a:prstGeom prst="chevron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6" name="组 14"/>
            <p:cNvGrpSpPr/>
            <p:nvPr/>
          </p:nvGrpSpPr>
          <p:grpSpPr>
            <a:xfrm>
              <a:off x="8093920" y="1380163"/>
              <a:ext cx="3050241" cy="3041440"/>
              <a:chOff x="1320050" y="1288915"/>
              <a:chExt cx="2163761" cy="2157521"/>
            </a:xfrm>
          </p:grpSpPr>
          <p:sp>
            <p:nvSpPr>
              <p:cNvPr id="37" name="空心弧 36"/>
              <p:cNvSpPr/>
              <p:nvPr/>
            </p:nvSpPr>
            <p:spPr>
              <a:xfrm rot="6977117">
                <a:off x="1326289" y="1297734"/>
                <a:ext cx="2148702" cy="2148702"/>
              </a:xfrm>
              <a:prstGeom prst="blockArc">
                <a:avLst>
                  <a:gd name="adj1" fmla="val 12089868"/>
                  <a:gd name="adj2" fmla="val 21534669"/>
                  <a:gd name="adj3" fmla="val 10611"/>
                </a:avLst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8" name="空心弧 37"/>
              <p:cNvSpPr/>
              <p:nvPr/>
            </p:nvSpPr>
            <p:spPr>
              <a:xfrm rot="14440068">
                <a:off x="1326289" y="1297734"/>
                <a:ext cx="2148702" cy="2148702"/>
              </a:xfrm>
              <a:prstGeom prst="blockArc">
                <a:avLst>
                  <a:gd name="adj1" fmla="val 11252161"/>
                  <a:gd name="adj2" fmla="val 21534669"/>
                  <a:gd name="adj3" fmla="val 10611"/>
                </a:avLst>
              </a:prstGeom>
              <a:solidFill>
                <a:srgbClr val="FA961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9" name="空心弧 38"/>
              <p:cNvSpPr/>
              <p:nvPr/>
            </p:nvSpPr>
            <p:spPr>
              <a:xfrm rot="19513660">
                <a:off x="1320050" y="1290639"/>
                <a:ext cx="2148702" cy="2148702"/>
              </a:xfrm>
              <a:prstGeom prst="blockArc">
                <a:avLst>
                  <a:gd name="adj1" fmla="val 18837859"/>
                  <a:gd name="adj2" fmla="val 21534669"/>
                  <a:gd name="adj3" fmla="val 10611"/>
                </a:avLst>
              </a:prstGeom>
              <a:solidFill>
                <a:srgbClr val="F9B61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0" name="空心弧 39"/>
              <p:cNvSpPr/>
              <p:nvPr/>
            </p:nvSpPr>
            <p:spPr>
              <a:xfrm rot="17060374">
                <a:off x="1335109" y="1288915"/>
                <a:ext cx="2148702" cy="2148702"/>
              </a:xfrm>
              <a:prstGeom prst="blockArc">
                <a:avLst>
                  <a:gd name="adj1" fmla="val 18418194"/>
                  <a:gd name="adj2" fmla="val 21534669"/>
                  <a:gd name="adj3" fmla="val 10611"/>
                </a:avLst>
              </a:prstGeom>
              <a:solidFill>
                <a:srgbClr val="797979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chemeClr val="tx1"/>
                  </a:solidFill>
                </a:endParaRPr>
              </a:p>
            </p:txBody>
          </p:sp>
        </p:grpSp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63226" y="1485370"/>
              <a:ext cx="3144845" cy="2817844"/>
            </a:xfrm>
            <a:prstGeom prst="rect">
              <a:avLst/>
            </a:prstGeom>
          </p:spPr>
        </p:pic>
        <p:sp>
          <p:nvSpPr>
            <p:cNvPr id="44" name="Text Box 45"/>
            <p:cNvSpPr txBox="1">
              <a:spLocks noChangeArrowheads="1"/>
            </p:cNvSpPr>
            <p:nvPr/>
          </p:nvSpPr>
          <p:spPr bwMode="auto">
            <a:xfrm>
              <a:off x="4115230" y="5014510"/>
              <a:ext cx="2343176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buFont typeface="Arial" charset="0"/>
                <a:buNone/>
              </a:pPr>
              <a:r>
                <a:rPr lang="zh-CN" altLang="en-US" sz="2800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自主</a:t>
              </a:r>
              <a:r>
                <a:rPr lang="zh-CN" altLang="en-US" sz="2800" dirty="0">
                  <a:latin typeface="微软雅黑" pitchFamily="34" charset="-122"/>
                  <a:ea typeface="微软雅黑" pitchFamily="34" charset="-122"/>
                </a:rPr>
                <a:t>        </a:t>
              </a:r>
              <a:r>
                <a:rPr lang="zh-CN" altLang="en-US" sz="2800" dirty="0" smtClean="0">
                  <a:latin typeface="微软雅黑" pitchFamily="34" charset="-122"/>
                  <a:ea typeface="微软雅黑" pitchFamily="34" charset="-122"/>
                </a:rPr>
                <a:t> </a:t>
              </a:r>
              <a:r>
                <a:rPr lang="zh-CN" altLang="en-US" sz="2800" dirty="0" smtClean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究</a:t>
              </a:r>
              <a:r>
                <a:rPr lang="zh-CN" altLang="en-US" sz="2800" dirty="0" smtClean="0">
                  <a:latin typeface="微软雅黑" pitchFamily="34" charset="-122"/>
                  <a:ea typeface="微软雅黑" pitchFamily="34" charset="-122"/>
                </a:rPr>
                <a:t>      </a:t>
              </a:r>
              <a:endParaRPr lang="zh-CN" altLang="en-US" sz="28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5" name="Oval 46"/>
            <p:cNvSpPr>
              <a:spLocks noChangeArrowheads="1"/>
            </p:cNvSpPr>
            <p:nvPr/>
          </p:nvSpPr>
          <p:spPr bwMode="auto">
            <a:xfrm>
              <a:off x="5068722" y="4941105"/>
              <a:ext cx="649287" cy="647700"/>
            </a:xfrm>
            <a:prstGeom prst="ellipse">
              <a:avLst/>
            </a:prstGeom>
            <a:solidFill>
              <a:srgbClr val="FF6600"/>
            </a:solidFill>
            <a:ln w="38100">
              <a:solidFill>
                <a:srgbClr val="FF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buFont typeface="Arial" charset="0"/>
                <a:buNone/>
              </a:pPr>
              <a:r>
                <a:rPr lang="zh-CN" altLang="en-US" sz="2800" dirty="0">
                  <a:solidFill>
                    <a:srgbClr val="FFFF00"/>
                  </a:solidFill>
                  <a:latin typeface="微软雅黑" pitchFamily="34" charset="-122"/>
                  <a:ea typeface="微软雅黑" pitchFamily="34" charset="-122"/>
                </a:rPr>
                <a:t>探</a:t>
              </a:r>
            </a:p>
          </p:txBody>
        </p:sp>
        <p:sp>
          <p:nvSpPr>
            <p:cNvPr id="46" name="Text Box 47"/>
            <p:cNvSpPr txBox="1">
              <a:spLocks noChangeArrowheads="1"/>
            </p:cNvSpPr>
            <p:nvPr/>
          </p:nvSpPr>
          <p:spPr bwMode="auto">
            <a:xfrm>
              <a:off x="8727178" y="5026817"/>
              <a:ext cx="2195538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buFont typeface="Arial" charset="0"/>
                <a:buNone/>
              </a:pPr>
              <a:r>
                <a:rPr lang="zh-CN" altLang="en-US" sz="2800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小组</a:t>
              </a:r>
              <a:r>
                <a:rPr lang="zh-CN" altLang="en-US" sz="2800" dirty="0">
                  <a:latin typeface="微软雅黑" pitchFamily="34" charset="-122"/>
                  <a:ea typeface="微软雅黑" pitchFamily="34" charset="-122"/>
                </a:rPr>
                <a:t>        </a:t>
              </a:r>
              <a:r>
                <a:rPr lang="zh-CN" altLang="en-US" sz="2800" dirty="0" smtClean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讨</a:t>
              </a:r>
              <a:r>
                <a:rPr lang="zh-CN" altLang="en-US" sz="2800" dirty="0" smtClean="0">
                  <a:latin typeface="微软雅黑" pitchFamily="34" charset="-122"/>
                  <a:ea typeface="微软雅黑" pitchFamily="34" charset="-122"/>
                </a:rPr>
                <a:t>      </a:t>
              </a:r>
              <a:endParaRPr lang="zh-CN" altLang="en-US" sz="28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7" name="Oval 48"/>
            <p:cNvSpPr>
              <a:spLocks noChangeArrowheads="1"/>
            </p:cNvSpPr>
            <p:nvPr/>
          </p:nvSpPr>
          <p:spPr bwMode="auto">
            <a:xfrm>
              <a:off x="9636832" y="4941105"/>
              <a:ext cx="649287" cy="647700"/>
            </a:xfrm>
            <a:prstGeom prst="ellipse">
              <a:avLst/>
            </a:prstGeom>
            <a:solidFill>
              <a:srgbClr val="FF6600"/>
            </a:solidFill>
            <a:ln w="38100">
              <a:solidFill>
                <a:srgbClr val="FF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buFont typeface="Arial" charset="0"/>
                <a:buNone/>
              </a:pPr>
              <a:r>
                <a:rPr lang="zh-CN" altLang="en-US" sz="2800" dirty="0">
                  <a:solidFill>
                    <a:srgbClr val="FFFF00"/>
                  </a:solidFill>
                  <a:latin typeface="微软雅黑" pitchFamily="34" charset="-122"/>
                  <a:ea typeface="微软雅黑" pitchFamily="34" charset="-122"/>
                </a:rPr>
                <a:t>研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36484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1" dur="400" tmFilter="0,0; .5, 1; 1, 1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6" grpId="0" bldLvl="0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reeform 6"/>
          <p:cNvSpPr>
            <a:spLocks noChangeArrowheads="1"/>
          </p:cNvSpPr>
          <p:nvPr/>
        </p:nvSpPr>
        <p:spPr bwMode="auto">
          <a:xfrm flipH="1">
            <a:off x="11930063" y="666750"/>
            <a:ext cx="266700" cy="6075363"/>
          </a:xfrm>
          <a:custGeom>
            <a:avLst/>
            <a:gdLst>
              <a:gd name="T0" fmla="*/ 114497 w 621232"/>
              <a:gd name="T1" fmla="*/ 0 h 2527151"/>
              <a:gd name="T2" fmla="*/ 0 w 621232"/>
              <a:gd name="T3" fmla="*/ 0 h 2527151"/>
              <a:gd name="T4" fmla="*/ 0 w 621232"/>
              <a:gd name="T5" fmla="*/ 14605394 h 2527151"/>
              <a:gd name="T6" fmla="*/ 114497 w 621232"/>
              <a:gd name="T7" fmla="*/ 14605394 h 2527151"/>
              <a:gd name="T8" fmla="*/ 114497 w 621232"/>
              <a:gd name="T9" fmla="*/ 0 h 2527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1232"/>
              <a:gd name="T16" fmla="*/ 0 h 2527151"/>
              <a:gd name="T17" fmla="*/ 621232 w 621232"/>
              <a:gd name="T18" fmla="*/ 2527151 h 2527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1232" h="2527151">
                <a:moveTo>
                  <a:pt x="621232" y="0"/>
                </a:moveTo>
                <a:lnTo>
                  <a:pt x="0" y="0"/>
                </a:lnTo>
                <a:lnTo>
                  <a:pt x="0" y="2527151"/>
                </a:lnTo>
                <a:lnTo>
                  <a:pt x="621232" y="2527151"/>
                </a:lnTo>
                <a:lnTo>
                  <a:pt x="621232" y="0"/>
                </a:lnTo>
                <a:close/>
              </a:path>
            </a:pathLst>
          </a:custGeom>
          <a:solidFill>
            <a:srgbClr val="003366"/>
          </a:solidFill>
          <a:ln w="9525" cap="flat" cmpd="sng">
            <a:noFill/>
            <a:bevel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41987" name="Freeform 6"/>
          <p:cNvSpPr>
            <a:spLocks noChangeArrowheads="1"/>
          </p:cNvSpPr>
          <p:nvPr/>
        </p:nvSpPr>
        <p:spPr bwMode="auto">
          <a:xfrm flipH="1">
            <a:off x="0" y="666750"/>
            <a:ext cx="266700" cy="6075363"/>
          </a:xfrm>
          <a:custGeom>
            <a:avLst/>
            <a:gdLst>
              <a:gd name="T0" fmla="*/ 114497 w 621232"/>
              <a:gd name="T1" fmla="*/ 0 h 2527151"/>
              <a:gd name="T2" fmla="*/ 0 w 621232"/>
              <a:gd name="T3" fmla="*/ 0 h 2527151"/>
              <a:gd name="T4" fmla="*/ 0 w 621232"/>
              <a:gd name="T5" fmla="*/ 14605394 h 2527151"/>
              <a:gd name="T6" fmla="*/ 114497 w 621232"/>
              <a:gd name="T7" fmla="*/ 14605394 h 2527151"/>
              <a:gd name="T8" fmla="*/ 114497 w 621232"/>
              <a:gd name="T9" fmla="*/ 0 h 2527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1232"/>
              <a:gd name="T16" fmla="*/ 0 h 2527151"/>
              <a:gd name="T17" fmla="*/ 621232 w 621232"/>
              <a:gd name="T18" fmla="*/ 2527151 h 2527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1232" h="2527151">
                <a:moveTo>
                  <a:pt x="621232" y="0"/>
                </a:moveTo>
                <a:lnTo>
                  <a:pt x="0" y="0"/>
                </a:lnTo>
                <a:lnTo>
                  <a:pt x="0" y="2527151"/>
                </a:lnTo>
                <a:lnTo>
                  <a:pt x="621232" y="2527151"/>
                </a:lnTo>
                <a:lnTo>
                  <a:pt x="621232" y="0"/>
                </a:lnTo>
                <a:close/>
              </a:path>
            </a:pathLst>
          </a:custGeom>
          <a:solidFill>
            <a:schemeClr val="tx2"/>
          </a:solidFill>
          <a:ln w="9525" cap="flat" cmpd="sng">
            <a:noFill/>
            <a:bevel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3796" name="TextBox 76"/>
          <p:cNvSpPr>
            <a:spLocks noChangeArrowheads="1"/>
          </p:cNvSpPr>
          <p:nvPr/>
        </p:nvSpPr>
        <p:spPr bwMode="auto">
          <a:xfrm>
            <a:off x="477838" y="158750"/>
            <a:ext cx="1415772" cy="461665"/>
          </a:xfrm>
          <a:prstGeom prst="rect">
            <a:avLst/>
          </a:prstGeom>
          <a:noFill/>
          <a:ln w="9525">
            <a:noFill/>
            <a:bevel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solidFill>
                  <a:srgbClr val="333333"/>
                </a:solidFill>
                <a:latin typeface="微软雅黑" pitchFamily="34" charset="-122"/>
                <a:sym typeface="微软雅黑" pitchFamily="34" charset="-122"/>
              </a:rPr>
              <a:t>任务实施</a:t>
            </a:r>
            <a:endParaRPr lang="zh-CN" altLang="en-US" dirty="0">
              <a:ea typeface="宋体" pitchFamily="2" charset="-122"/>
              <a:sym typeface="Arial" pitchFamily="34" charset="0"/>
            </a:endParaRPr>
          </a:p>
        </p:txBody>
      </p:sp>
      <p:sp>
        <p:nvSpPr>
          <p:cNvPr id="33797" name="矩形 3"/>
          <p:cNvSpPr>
            <a:spLocks noChangeArrowheads="1"/>
          </p:cNvSpPr>
          <p:nvPr/>
        </p:nvSpPr>
        <p:spPr bwMode="auto">
          <a:xfrm>
            <a:off x="0" y="238125"/>
            <a:ext cx="409575" cy="333375"/>
          </a:xfrm>
          <a:prstGeom prst="rect">
            <a:avLst/>
          </a:prstGeom>
          <a:solidFill>
            <a:schemeClr val="bg1"/>
          </a:solidFill>
          <a:ln w="9525">
            <a:noFill/>
            <a:bevel/>
            <a:headEnd/>
            <a:tailEnd/>
          </a:ln>
          <a:effectLst/>
        </p:spPr>
        <p:txBody>
          <a:bodyPr/>
          <a:lstStyle/>
          <a:p>
            <a:pPr eaLnBrk="1" hangingPunct="1"/>
            <a:endParaRPr lang="zh-CN" altLang="zh-CN">
              <a:ea typeface="宋体" pitchFamily="2" charset="-122"/>
              <a:sym typeface="Arial" pitchFamily="34" charset="0"/>
            </a:endParaRPr>
          </a:p>
        </p:txBody>
      </p:sp>
      <p:pic>
        <p:nvPicPr>
          <p:cNvPr id="21" name="Picture 8" descr="F:\work\培训\培训2\新建文件夹\未标题-17.png"/>
          <p:cNvPicPr>
            <a:picLocks noChangeAspect="1" noChangeArrowheads="1"/>
          </p:cNvPicPr>
          <p:nvPr/>
        </p:nvPicPr>
        <p:blipFill>
          <a:blip r:embed="rId2" cstate="print"/>
          <a:srcRect t="7576" r="74968" b="7312"/>
          <a:stretch>
            <a:fillRect/>
          </a:stretch>
        </p:blipFill>
        <p:spPr bwMode="auto">
          <a:xfrm>
            <a:off x="267761" y="1000109"/>
            <a:ext cx="2284589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9" descr="F:\work\培训\培训2\新建文件夹\未标题-8.png"/>
          <p:cNvPicPr>
            <a:picLocks noChangeAspect="1" noChangeArrowheads="1"/>
          </p:cNvPicPr>
          <p:nvPr/>
        </p:nvPicPr>
        <p:blipFill>
          <a:blip r:embed="rId3" cstate="print"/>
          <a:srcRect l="22781" t="14450" r="71109" b="81599"/>
          <a:stretch>
            <a:fillRect/>
          </a:stretch>
        </p:blipFill>
        <p:spPr bwMode="auto">
          <a:xfrm>
            <a:off x="1993343" y="1457032"/>
            <a:ext cx="559007" cy="203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81429" y="1304724"/>
            <a:ext cx="1084672" cy="406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extBox 24">
            <a:hlinkClick r:id="" action="ppaction://hlinkshowjump?jump=nextslide"/>
          </p:cNvPr>
          <p:cNvSpPr txBox="1"/>
          <p:nvPr/>
        </p:nvSpPr>
        <p:spPr>
          <a:xfrm>
            <a:off x="123824" y="2071678"/>
            <a:ext cx="2331219" cy="2281648"/>
          </a:xfrm>
          <a:prstGeom prst="rect">
            <a:avLst/>
          </a:prstGeom>
          <a:noFill/>
        </p:spPr>
        <p:txBody>
          <a:bodyPr wrap="square" lIns="65023" tIns="32511" rIns="65023" bIns="32511">
            <a:spAutoFit/>
          </a:bodyPr>
          <a:lstStyle/>
          <a:p>
            <a:pPr algn="r"/>
            <a:r>
              <a:rPr lang="zh-CN" altLang="en-US" dirty="0" smtClean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</a:rPr>
              <a:t>元器件识别与检测</a:t>
            </a:r>
            <a:endParaRPr lang="en-US" altLang="zh-CN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endParaRPr lang="en-US" altLang="zh-CN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r>
              <a:rPr lang="zh-CN" altLang="en-US" dirty="0" smtClean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</a:rPr>
              <a:t>叮咚门铃电路的制作</a:t>
            </a:r>
            <a:endParaRPr lang="en-US" altLang="zh-CN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endParaRPr lang="en-US" altLang="zh-CN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r>
              <a:rPr lang="zh-CN" altLang="en-US" dirty="0" smtClean="0">
                <a:solidFill>
                  <a:srgbClr val="C00000"/>
                </a:solidFill>
                <a:latin typeface="微软雅黑" pitchFamily="34" charset="-122"/>
              </a:rPr>
              <a:t>电路调试与故障排除</a:t>
            </a:r>
          </a:p>
          <a:p>
            <a:pPr algn="r"/>
            <a:endParaRPr lang="zh-CN" altLang="en-US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endParaRPr lang="en-US" altLang="zh-CN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endParaRPr lang="zh-CN" altLang="en-US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324111" y="678466"/>
            <a:ext cx="3773345" cy="4398002"/>
            <a:chOff x="3324111" y="678466"/>
            <a:chExt cx="3773345" cy="4398002"/>
          </a:xfrm>
        </p:grpSpPr>
        <p:sp>
          <p:nvSpPr>
            <p:cNvPr id="48" name="椭圆 47"/>
            <p:cNvSpPr/>
            <p:nvPr/>
          </p:nvSpPr>
          <p:spPr>
            <a:xfrm>
              <a:off x="4651261" y="678466"/>
              <a:ext cx="999614" cy="999614"/>
            </a:xfrm>
            <a:prstGeom prst="ellipse">
              <a:avLst/>
            </a:prstGeom>
            <a:solidFill>
              <a:srgbClr val="FA961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6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/>
                  <a:cs typeface="Impact"/>
                </a:rPr>
                <a:t>A</a:t>
              </a:r>
              <a:endParaRPr kumimoji="1" lang="zh-CN" altLang="en-US" sz="6000" dirty="0">
                <a:solidFill>
                  <a:schemeClr val="tx1">
                    <a:lumMod val="85000"/>
                    <a:lumOff val="15000"/>
                  </a:schemeClr>
                </a:solidFill>
                <a:latin typeface="Impact"/>
                <a:cs typeface="Impact"/>
              </a:endParaRPr>
            </a:p>
          </p:txBody>
        </p:sp>
        <p:pic>
          <p:nvPicPr>
            <p:cNvPr id="52" name="图片 51" descr="A组故障检修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324111" y="1818129"/>
              <a:ext cx="3773345" cy="3258339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" cap="sq">
              <a:solidFill>
                <a:schemeClr val="accent6">
                  <a:lumMod val="50000"/>
                  <a:lumOff val="50000"/>
                </a:schemeClr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grpSp>
        <p:nvGrpSpPr>
          <p:cNvPr id="4" name="组合 3"/>
          <p:cNvGrpSpPr/>
          <p:nvPr/>
        </p:nvGrpSpPr>
        <p:grpSpPr>
          <a:xfrm>
            <a:off x="5057554" y="678466"/>
            <a:ext cx="4155870" cy="4398002"/>
            <a:chOff x="5057554" y="678466"/>
            <a:chExt cx="4155870" cy="4398002"/>
          </a:xfrm>
        </p:grpSpPr>
        <p:sp>
          <p:nvSpPr>
            <p:cNvPr id="49" name="椭圆 48"/>
            <p:cNvSpPr/>
            <p:nvPr/>
          </p:nvSpPr>
          <p:spPr>
            <a:xfrm>
              <a:off x="7034446" y="678466"/>
              <a:ext cx="999614" cy="999614"/>
            </a:xfrm>
            <a:prstGeom prst="ellipse">
              <a:avLst/>
            </a:prstGeom>
            <a:solidFill>
              <a:schemeClr val="accent6">
                <a:lumMod val="50000"/>
                <a:lumOff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6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/>
                  <a:cs typeface="Impact"/>
                </a:rPr>
                <a:t>B</a:t>
              </a:r>
              <a:endParaRPr kumimoji="1" lang="zh-CN" altLang="en-US" sz="6000" dirty="0">
                <a:solidFill>
                  <a:schemeClr val="tx1">
                    <a:lumMod val="85000"/>
                    <a:lumOff val="15000"/>
                  </a:schemeClr>
                </a:solidFill>
                <a:latin typeface="Impact"/>
                <a:cs typeface="Impact"/>
              </a:endParaRPr>
            </a:p>
          </p:txBody>
        </p:sp>
        <p:pic>
          <p:nvPicPr>
            <p:cNvPr id="53" name="图片 52" descr="B组故障检修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057554" y="1818129"/>
              <a:ext cx="4155870" cy="3258339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" cap="sq">
              <a:solidFill>
                <a:schemeClr val="accent6">
                  <a:lumMod val="90000"/>
                  <a:lumOff val="10000"/>
                </a:schemeClr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grpSp>
        <p:nvGrpSpPr>
          <p:cNvPr id="5" name="组合 4"/>
          <p:cNvGrpSpPr/>
          <p:nvPr/>
        </p:nvGrpSpPr>
        <p:grpSpPr>
          <a:xfrm>
            <a:off x="7265452" y="678466"/>
            <a:ext cx="4605397" cy="4398003"/>
            <a:chOff x="7265452" y="678466"/>
            <a:chExt cx="4605397" cy="4398003"/>
          </a:xfrm>
        </p:grpSpPr>
        <p:sp>
          <p:nvSpPr>
            <p:cNvPr id="50" name="椭圆 49"/>
            <p:cNvSpPr/>
            <p:nvPr/>
          </p:nvSpPr>
          <p:spPr>
            <a:xfrm>
              <a:off x="9310403" y="678466"/>
              <a:ext cx="999614" cy="999614"/>
            </a:xfrm>
            <a:prstGeom prst="ellipse">
              <a:avLst/>
            </a:prstGeom>
            <a:solidFill>
              <a:srgbClr val="00336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6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/>
                  <a:cs typeface="Impact"/>
                </a:rPr>
                <a:t>C</a:t>
              </a:r>
              <a:endParaRPr kumimoji="1" lang="zh-CN" altLang="en-US" sz="6000" dirty="0">
                <a:solidFill>
                  <a:schemeClr val="tx1">
                    <a:lumMod val="85000"/>
                    <a:lumOff val="15000"/>
                  </a:schemeClr>
                </a:solidFill>
                <a:latin typeface="Impact"/>
                <a:cs typeface="Impact"/>
              </a:endParaRPr>
            </a:p>
          </p:txBody>
        </p:sp>
        <p:pic>
          <p:nvPicPr>
            <p:cNvPr id="54" name="Picture 2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7265452" y="1818129"/>
              <a:ext cx="4605397" cy="325834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" cap="sq">
              <a:solidFill>
                <a:schemeClr val="accent6">
                  <a:lumMod val="75000"/>
                  <a:lumOff val="25000"/>
                </a:schemeClr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grpSp>
        <p:nvGrpSpPr>
          <p:cNvPr id="8" name="组合 7"/>
          <p:cNvGrpSpPr/>
          <p:nvPr/>
        </p:nvGrpSpPr>
        <p:grpSpPr>
          <a:xfrm>
            <a:off x="3243481" y="669086"/>
            <a:ext cx="8686581" cy="5378547"/>
            <a:chOff x="2917935" y="667758"/>
            <a:chExt cx="9010644" cy="5378547"/>
          </a:xfrm>
        </p:grpSpPr>
        <p:sp>
          <p:nvSpPr>
            <p:cNvPr id="7" name="矩形 6"/>
            <p:cNvSpPr/>
            <p:nvPr/>
          </p:nvSpPr>
          <p:spPr bwMode="auto">
            <a:xfrm>
              <a:off x="2917935" y="667758"/>
              <a:ext cx="9010644" cy="5376974"/>
            </a:xfrm>
            <a:prstGeom prst="rect">
              <a:avLst/>
            </a:prstGeom>
            <a:solidFill>
              <a:schemeClr val="accent6">
                <a:lumMod val="50000"/>
                <a:lumOff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3242953" y="725821"/>
              <a:ext cx="2908949" cy="5320484"/>
              <a:chOff x="9036808" y="318823"/>
              <a:chExt cx="2908949" cy="5320484"/>
            </a:xfrm>
          </p:grpSpPr>
          <p:sp>
            <p:nvSpPr>
              <p:cNvPr id="56" name="椭圆 55"/>
              <p:cNvSpPr/>
              <p:nvPr/>
            </p:nvSpPr>
            <p:spPr>
              <a:xfrm>
                <a:off x="9187894" y="4545674"/>
                <a:ext cx="1093633" cy="1093633"/>
              </a:xfrm>
              <a:prstGeom prst="ellipse">
                <a:avLst/>
              </a:prstGeom>
              <a:solidFill>
                <a:srgbClr val="797979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57" name="椭圆 56"/>
              <p:cNvSpPr/>
              <p:nvPr/>
            </p:nvSpPr>
            <p:spPr>
              <a:xfrm>
                <a:off x="9149954" y="1588931"/>
                <a:ext cx="485144" cy="485144"/>
              </a:xfrm>
              <a:prstGeom prst="ellipse">
                <a:avLst/>
              </a:prstGeom>
              <a:solidFill>
                <a:srgbClr val="FA961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58" name="椭圆 57"/>
              <p:cNvSpPr/>
              <p:nvPr/>
            </p:nvSpPr>
            <p:spPr>
              <a:xfrm>
                <a:off x="10296838" y="3573222"/>
                <a:ext cx="604344" cy="604344"/>
              </a:xfrm>
              <a:prstGeom prst="ellipse">
                <a:avLst/>
              </a:prstGeom>
              <a:solidFill>
                <a:srgbClr val="FA961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59" name="椭圆 58"/>
              <p:cNvSpPr/>
              <p:nvPr/>
            </p:nvSpPr>
            <p:spPr>
              <a:xfrm>
                <a:off x="11057609" y="698496"/>
                <a:ext cx="259870" cy="259870"/>
              </a:xfrm>
              <a:prstGeom prst="ellipse">
                <a:avLst/>
              </a:prstGeom>
              <a:solidFill>
                <a:srgbClr val="FA961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60" name="椭圆 59"/>
              <p:cNvSpPr/>
              <p:nvPr/>
            </p:nvSpPr>
            <p:spPr>
              <a:xfrm>
                <a:off x="9036808" y="4243502"/>
                <a:ext cx="302172" cy="302172"/>
              </a:xfrm>
              <a:prstGeom prst="ellipse">
                <a:avLst/>
              </a:prstGeom>
              <a:solidFill>
                <a:srgbClr val="FA961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61" name="椭圆 60"/>
              <p:cNvSpPr/>
              <p:nvPr/>
            </p:nvSpPr>
            <p:spPr>
              <a:xfrm>
                <a:off x="10266316" y="1071492"/>
                <a:ext cx="661357" cy="661357"/>
              </a:xfrm>
              <a:prstGeom prst="ellipse">
                <a:avLst/>
              </a:prstGeom>
              <a:solidFill>
                <a:srgbClr val="F9B61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62" name="椭圆 61"/>
              <p:cNvSpPr/>
              <p:nvPr/>
            </p:nvSpPr>
            <p:spPr>
              <a:xfrm>
                <a:off x="9325574" y="697845"/>
                <a:ext cx="680107" cy="680107"/>
              </a:xfrm>
              <a:prstGeom prst="ellipse">
                <a:avLst/>
              </a:prstGeom>
              <a:solidFill>
                <a:srgbClr val="FA961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63" name="椭圆 62"/>
              <p:cNvSpPr/>
              <p:nvPr/>
            </p:nvSpPr>
            <p:spPr>
              <a:xfrm>
                <a:off x="10005681" y="318823"/>
                <a:ext cx="379022" cy="379022"/>
              </a:xfrm>
              <a:prstGeom prst="ellipse">
                <a:avLst/>
              </a:prstGeom>
              <a:solidFill>
                <a:srgbClr val="F9B61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64" name="椭圆 63"/>
              <p:cNvSpPr/>
              <p:nvPr/>
            </p:nvSpPr>
            <p:spPr>
              <a:xfrm>
                <a:off x="11015307" y="4062923"/>
                <a:ext cx="482751" cy="482751"/>
              </a:xfrm>
              <a:prstGeom prst="ellipse">
                <a:avLst/>
              </a:prstGeom>
              <a:solidFill>
                <a:srgbClr val="FA961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65" name="椭圆 64"/>
              <p:cNvSpPr/>
              <p:nvPr/>
            </p:nvSpPr>
            <p:spPr>
              <a:xfrm>
                <a:off x="11566735" y="3304095"/>
                <a:ext cx="379022" cy="379022"/>
              </a:xfrm>
              <a:prstGeom prst="ellipse">
                <a:avLst/>
              </a:prstGeom>
              <a:solidFill>
                <a:srgbClr val="F9B61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66" name="椭圆 65"/>
              <p:cNvSpPr/>
              <p:nvPr/>
            </p:nvSpPr>
            <p:spPr>
              <a:xfrm>
                <a:off x="10347592" y="5140749"/>
                <a:ext cx="379022" cy="379022"/>
              </a:xfrm>
              <a:prstGeom prst="ellipse">
                <a:avLst/>
              </a:prstGeom>
              <a:solidFill>
                <a:srgbClr val="F9B61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</p:grpSp>
      <p:graphicFrame>
        <p:nvGraphicFramePr>
          <p:cNvPr id="55" name="表格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0542473"/>
              </p:ext>
            </p:extLst>
          </p:nvPr>
        </p:nvGraphicFramePr>
        <p:xfrm>
          <a:off x="4141043" y="678466"/>
          <a:ext cx="6925683" cy="53816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709"/>
                <a:gridCol w="2675229"/>
                <a:gridCol w="3262745"/>
              </a:tblGrid>
              <a:tr h="492406">
                <a:tc gridSpan="3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2400" b="1" kern="1200" dirty="0" smtClean="0">
                          <a:solidFill>
                            <a:srgbClr val="FFFFFF"/>
                          </a:solidFill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典型故障分析表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3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  <a:tr h="56799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1" kern="12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故障      类型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zh-CN" altLang="en-US" sz="1400" b="1" kern="12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故障现象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zh-CN" altLang="en-US" sz="1400" b="1" kern="12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原因分析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8CCE4"/>
                    </a:solidFill>
                  </a:tcPr>
                </a:tc>
              </a:tr>
              <a:tr h="65492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400" b="1" kern="12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供电</a:t>
                      </a:r>
                      <a:endParaRPr lang="en-US" altLang="zh-CN" sz="1400" b="1" kern="1200" dirty="0" smtClean="0">
                        <a:solidFill>
                          <a:schemeClr val="accent1"/>
                        </a:solidFill>
                        <a:latin typeface="微软雅黑" pitchFamily="34" charset="-122"/>
                        <a:ea typeface="微软雅黑" pitchFamily="34" charset="-122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zh-CN" altLang="en-US" sz="1400" b="1" kern="12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电路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按下按钮，无任何声音</a:t>
                      </a:r>
                      <a:endParaRPr lang="zh-CN" altLang="en-US" sz="1400" dirty="0">
                        <a:solidFill>
                          <a:schemeClr val="accent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电源两端电压不够，电路输入端间断路</a:t>
                      </a:r>
                      <a:endParaRPr lang="zh-CN" altLang="en-US" sz="1400" dirty="0">
                        <a:solidFill>
                          <a:schemeClr val="accent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DDDC"/>
                    </a:solidFill>
                  </a:tcPr>
                </a:tc>
              </a:tr>
              <a:tr h="707321">
                <a:tc row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400" b="1" kern="12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延时</a:t>
                      </a:r>
                      <a:endParaRPr lang="en-US" altLang="zh-CN" sz="1400" b="1" kern="1200" dirty="0" smtClean="0">
                        <a:solidFill>
                          <a:schemeClr val="accent1"/>
                        </a:solidFill>
                        <a:latin typeface="微软雅黑" pitchFamily="34" charset="-122"/>
                        <a:ea typeface="微软雅黑" pitchFamily="34" charset="-122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zh-CN" altLang="en-US" sz="1400" b="1" kern="12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电路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有明显的“叮咚”声，但是“咚”的声音很长</a:t>
                      </a:r>
                      <a:endParaRPr lang="zh-CN" altLang="en-US" sz="1400" dirty="0">
                        <a:solidFill>
                          <a:schemeClr val="accent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电位器</a:t>
                      </a:r>
                      <a:r>
                        <a:rPr lang="en-US" altLang="zh-CN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R1</a:t>
                      </a:r>
                      <a:r>
                        <a:rPr lang="zh-CN" altLang="en-US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阻值比较高，“咚”声持续时间很长，与实际情况不符</a:t>
                      </a:r>
                      <a:endParaRPr lang="zh-CN" altLang="en-US" sz="1400" dirty="0">
                        <a:solidFill>
                          <a:schemeClr val="accent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E4BC"/>
                    </a:solidFill>
                  </a:tcPr>
                </a:tc>
              </a:tr>
              <a:tr h="694969">
                <a:tc vMerge="1"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zh-CN" altLang="en-US" sz="1800" b="1" kern="12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黑体" pitchFamily="49" charset="-122"/>
                        <a:ea typeface="黑体" pitchFamily="49" charset="-122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不按钮，电路仍然会发出连续的“嘀嘀嘀”的声音</a:t>
                      </a:r>
                      <a:endParaRPr lang="zh-CN" altLang="en-US" sz="1400" dirty="0">
                        <a:solidFill>
                          <a:schemeClr val="accent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电位器</a:t>
                      </a:r>
                      <a:r>
                        <a:rPr lang="en-US" altLang="zh-CN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R1</a:t>
                      </a:r>
                      <a:r>
                        <a:rPr lang="zh-CN" altLang="en-US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调节到最大值，电路产生自激振荡</a:t>
                      </a:r>
                      <a:endParaRPr lang="zh-CN" altLang="en-US" sz="1400" dirty="0">
                        <a:solidFill>
                          <a:schemeClr val="accent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E4BC"/>
                    </a:solidFill>
                  </a:tcPr>
                </a:tc>
              </a:tr>
              <a:tr h="643969">
                <a:tc row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400" b="1" kern="12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输入</a:t>
                      </a:r>
                      <a:endParaRPr lang="en-US" altLang="zh-CN" sz="1400" b="1" kern="1200" dirty="0" smtClean="0">
                        <a:solidFill>
                          <a:schemeClr val="accent1"/>
                        </a:solidFill>
                        <a:latin typeface="微软雅黑" pitchFamily="34" charset="-122"/>
                        <a:ea typeface="微软雅黑" pitchFamily="34" charset="-122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zh-CN" altLang="en-US" sz="1400" b="1" kern="12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回路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按下按钮，只有一种声音</a:t>
                      </a:r>
                      <a:endParaRPr lang="zh-CN" altLang="en-US" sz="1400" dirty="0">
                        <a:solidFill>
                          <a:schemeClr val="accent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二极管</a:t>
                      </a:r>
                      <a:r>
                        <a:rPr lang="en-US" altLang="zh-CN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D2</a:t>
                      </a:r>
                      <a:r>
                        <a:rPr lang="zh-CN" altLang="en-US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反接或者开关</a:t>
                      </a:r>
                      <a:r>
                        <a:rPr lang="en-US" altLang="zh-CN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S2</a:t>
                      </a:r>
                      <a:r>
                        <a:rPr lang="zh-CN" altLang="en-US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断开，导致输出频率不变</a:t>
                      </a:r>
                      <a:endParaRPr lang="zh-CN" altLang="en-US" sz="1400" dirty="0">
                        <a:solidFill>
                          <a:schemeClr val="accent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B4"/>
                    </a:solidFill>
                  </a:tcPr>
                </a:tc>
              </a:tr>
              <a:tr h="628756">
                <a:tc vMerge="1"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zh-CN" altLang="en-US" sz="1800" b="1" kern="12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黑体" pitchFamily="49" charset="-122"/>
                        <a:ea typeface="黑体" pitchFamily="49" charset="-122"/>
                        <a:cs typeface="+mn-cs"/>
                      </a:endParaRPr>
                    </a:p>
                  </a:txBody>
                  <a:tcPr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按下按钮，没有声音</a:t>
                      </a:r>
                      <a:endParaRPr lang="zh-CN" altLang="en-US" sz="1400" dirty="0">
                        <a:solidFill>
                          <a:schemeClr val="accent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输入回路</a:t>
                      </a:r>
                      <a:r>
                        <a:rPr lang="en-US" altLang="zh-CN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R2</a:t>
                      </a:r>
                      <a:r>
                        <a:rPr lang="zh-CN" altLang="en-US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与</a:t>
                      </a:r>
                      <a:r>
                        <a:rPr lang="en-US" altLang="zh-CN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C2</a:t>
                      </a:r>
                      <a:r>
                        <a:rPr lang="zh-CN" altLang="en-US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之间，</a:t>
                      </a:r>
                      <a:r>
                        <a:rPr lang="en-US" altLang="zh-CN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S1</a:t>
                      </a:r>
                      <a:r>
                        <a:rPr lang="zh-CN" altLang="en-US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与</a:t>
                      </a:r>
                      <a:r>
                        <a:rPr lang="en-US" altLang="zh-CN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D1</a:t>
                      </a:r>
                      <a:r>
                        <a:rPr lang="zh-CN" altLang="en-US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之间断路</a:t>
                      </a:r>
                      <a:endParaRPr lang="zh-CN" altLang="en-US" sz="1400" dirty="0">
                        <a:solidFill>
                          <a:schemeClr val="accent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B4"/>
                    </a:solidFill>
                  </a:tcPr>
                </a:tc>
              </a:tr>
              <a:tr h="991356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400" b="1" kern="12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输出</a:t>
                      </a:r>
                      <a:endParaRPr lang="en-US" altLang="zh-CN" sz="1400" b="1" kern="1200" dirty="0" smtClean="0">
                        <a:solidFill>
                          <a:schemeClr val="accent1"/>
                        </a:solidFill>
                        <a:latin typeface="微软雅黑" pitchFamily="34" charset="-122"/>
                        <a:ea typeface="微软雅黑" pitchFamily="34" charset="-122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zh-CN" altLang="en-US" sz="1400" b="1" kern="12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电路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扬声器输出有明显的两种声音，但与实际的“叮咚”声不符</a:t>
                      </a:r>
                      <a:endParaRPr lang="zh-CN" altLang="en-US" sz="1400" dirty="0">
                        <a:solidFill>
                          <a:schemeClr val="accent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电解电容</a:t>
                      </a:r>
                      <a:r>
                        <a:rPr lang="en-US" altLang="zh-CN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C1</a:t>
                      </a:r>
                      <a:r>
                        <a:rPr lang="zh-CN" altLang="en-US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、</a:t>
                      </a:r>
                      <a:r>
                        <a:rPr lang="en-US" altLang="zh-CN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C3</a:t>
                      </a:r>
                      <a:r>
                        <a:rPr lang="zh-CN" altLang="en-US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错接，导致输出频率不正常</a:t>
                      </a:r>
                      <a:endParaRPr lang="zh-CN" altLang="en-US" sz="1400" dirty="0">
                        <a:solidFill>
                          <a:schemeClr val="accent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D8D8"/>
                    </a:solidFill>
                  </a:tcPr>
                </a:tc>
              </a:tr>
            </a:tbl>
          </a:graphicData>
        </a:graphic>
      </p:graphicFrame>
      <p:sp>
        <p:nvSpPr>
          <p:cNvPr id="9" name="矩形 8"/>
          <p:cNvSpPr/>
          <p:nvPr/>
        </p:nvSpPr>
        <p:spPr>
          <a:xfrm>
            <a:off x="11143390" y="620805"/>
            <a:ext cx="697627" cy="2554545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4000" dirty="0" smtClean="0">
                <a:ln w="0">
                  <a:solidFill>
                    <a:srgbClr val="FD9800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教</a:t>
            </a:r>
            <a:endParaRPr lang="en-US" altLang="zh-CN" sz="4000" dirty="0" smtClean="0">
              <a:ln w="0">
                <a:solidFill>
                  <a:srgbClr val="FD9800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zh-CN" altLang="en-US" sz="4000" dirty="0" smtClean="0">
                <a:ln w="0">
                  <a:solidFill>
                    <a:srgbClr val="FD9800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师</a:t>
            </a:r>
            <a:endParaRPr lang="en-US" altLang="zh-CN" sz="4000" dirty="0" smtClean="0">
              <a:ln w="0">
                <a:solidFill>
                  <a:srgbClr val="FD9800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zh-CN" altLang="en-US" sz="4000" dirty="0" smtClean="0">
                <a:ln w="0">
                  <a:solidFill>
                    <a:srgbClr val="FD9800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汇</a:t>
            </a:r>
            <a:endParaRPr lang="en-US" altLang="zh-CN" sz="4000" dirty="0" smtClean="0">
              <a:ln w="0">
                <a:solidFill>
                  <a:srgbClr val="FD9800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zh-CN" altLang="en-US" sz="4000" dirty="0" smtClean="0">
                <a:ln w="0">
                  <a:solidFill>
                    <a:srgbClr val="FD9800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总</a:t>
            </a:r>
            <a:endParaRPr lang="zh-CN" altLang="en-US" sz="4000" b="0" cap="none" spc="0" dirty="0">
              <a:ln w="0">
                <a:solidFill>
                  <a:srgbClr val="FD9800"/>
                </a:solidFill>
              </a:ln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3937703" y="6237195"/>
            <a:ext cx="6192958" cy="465814"/>
            <a:chOff x="3086585" y="6035020"/>
            <a:chExt cx="6192958" cy="465814"/>
          </a:xfrm>
        </p:grpSpPr>
        <p:sp>
          <p:nvSpPr>
            <p:cNvPr id="36" name="矩形 35"/>
            <p:cNvSpPr/>
            <p:nvPr/>
          </p:nvSpPr>
          <p:spPr>
            <a:xfrm>
              <a:off x="4756158" y="6149969"/>
              <a:ext cx="4523385" cy="3508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70000"/>
                </a:lnSpc>
                <a:spcBef>
                  <a:spcPct val="50000"/>
                </a:spcBef>
              </a:pPr>
              <a:r>
                <a:rPr lang="zh-CN" altLang="en-US" sz="2400" b="1" dirty="0" smtClean="0">
                  <a:solidFill>
                    <a:srgbClr val="003366"/>
                  </a:solidFill>
                  <a:latin typeface="+mn-ea"/>
                  <a:ea typeface="+mn-ea"/>
                  <a:sym typeface=".PhonepadTwo"/>
                </a:rPr>
                <a:t>小组合作探究   做中学   学中做</a:t>
              </a:r>
              <a:endParaRPr lang="en-US" altLang="zh-CN" sz="2400" b="1" dirty="0" smtClean="0">
                <a:solidFill>
                  <a:srgbClr val="003366"/>
                </a:solidFill>
                <a:latin typeface="+mn-ea"/>
                <a:ea typeface="+mn-ea"/>
                <a:sym typeface=".PhonepadTwo"/>
              </a:endParaRPr>
            </a:p>
          </p:txBody>
        </p:sp>
        <p:sp>
          <p:nvSpPr>
            <p:cNvPr id="37" name="圆角矩形 36"/>
            <p:cNvSpPr/>
            <p:nvPr/>
          </p:nvSpPr>
          <p:spPr>
            <a:xfrm>
              <a:off x="3086585" y="6035020"/>
              <a:ext cx="1440160" cy="465814"/>
            </a:xfrm>
            <a:prstGeom prst="roundRect">
              <a:avLst>
                <a:gd name="adj" fmla="val 4305"/>
              </a:avLst>
            </a:prstGeom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91429" tIns="45714" rIns="91429" bIns="45714" rtlCol="0" anchor="ctr"/>
            <a:lstStyle/>
            <a:p>
              <a:pPr algn="ctr"/>
              <a:r>
                <a:rPr lang="zh-CN" altLang="en-US" sz="2200" b="1" dirty="0" smtClean="0">
                  <a:solidFill>
                    <a:srgbClr val="1C1C1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设计意图</a:t>
              </a:r>
              <a:endParaRPr lang="zh-CN" altLang="en-US" sz="2200" b="1" dirty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3285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1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reeform 6"/>
          <p:cNvSpPr>
            <a:spLocks noChangeArrowheads="1"/>
          </p:cNvSpPr>
          <p:nvPr/>
        </p:nvSpPr>
        <p:spPr bwMode="auto">
          <a:xfrm flipH="1">
            <a:off x="11930063" y="666750"/>
            <a:ext cx="266700" cy="6075363"/>
          </a:xfrm>
          <a:custGeom>
            <a:avLst/>
            <a:gdLst>
              <a:gd name="T0" fmla="*/ 114497 w 621232"/>
              <a:gd name="T1" fmla="*/ 0 h 2527151"/>
              <a:gd name="T2" fmla="*/ 0 w 621232"/>
              <a:gd name="T3" fmla="*/ 0 h 2527151"/>
              <a:gd name="T4" fmla="*/ 0 w 621232"/>
              <a:gd name="T5" fmla="*/ 14605394 h 2527151"/>
              <a:gd name="T6" fmla="*/ 114497 w 621232"/>
              <a:gd name="T7" fmla="*/ 14605394 h 2527151"/>
              <a:gd name="T8" fmla="*/ 114497 w 621232"/>
              <a:gd name="T9" fmla="*/ 0 h 2527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1232"/>
              <a:gd name="T16" fmla="*/ 0 h 2527151"/>
              <a:gd name="T17" fmla="*/ 621232 w 621232"/>
              <a:gd name="T18" fmla="*/ 2527151 h 2527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1232" h="2527151">
                <a:moveTo>
                  <a:pt x="621232" y="0"/>
                </a:moveTo>
                <a:lnTo>
                  <a:pt x="0" y="0"/>
                </a:lnTo>
                <a:lnTo>
                  <a:pt x="0" y="2527151"/>
                </a:lnTo>
                <a:lnTo>
                  <a:pt x="621232" y="2527151"/>
                </a:lnTo>
                <a:lnTo>
                  <a:pt x="621232" y="0"/>
                </a:lnTo>
                <a:close/>
              </a:path>
            </a:pathLst>
          </a:custGeom>
          <a:solidFill>
            <a:srgbClr val="003366"/>
          </a:solidFill>
          <a:ln w="9525" cap="flat" cmpd="sng">
            <a:noFill/>
            <a:bevel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41987" name="Freeform 6"/>
          <p:cNvSpPr>
            <a:spLocks noChangeArrowheads="1"/>
          </p:cNvSpPr>
          <p:nvPr/>
        </p:nvSpPr>
        <p:spPr bwMode="auto">
          <a:xfrm flipH="1">
            <a:off x="0" y="666750"/>
            <a:ext cx="266700" cy="6075363"/>
          </a:xfrm>
          <a:custGeom>
            <a:avLst/>
            <a:gdLst>
              <a:gd name="T0" fmla="*/ 114497 w 621232"/>
              <a:gd name="T1" fmla="*/ 0 h 2527151"/>
              <a:gd name="T2" fmla="*/ 0 w 621232"/>
              <a:gd name="T3" fmla="*/ 0 h 2527151"/>
              <a:gd name="T4" fmla="*/ 0 w 621232"/>
              <a:gd name="T5" fmla="*/ 14605394 h 2527151"/>
              <a:gd name="T6" fmla="*/ 114497 w 621232"/>
              <a:gd name="T7" fmla="*/ 14605394 h 2527151"/>
              <a:gd name="T8" fmla="*/ 114497 w 621232"/>
              <a:gd name="T9" fmla="*/ 0 h 2527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1232"/>
              <a:gd name="T16" fmla="*/ 0 h 2527151"/>
              <a:gd name="T17" fmla="*/ 621232 w 621232"/>
              <a:gd name="T18" fmla="*/ 2527151 h 2527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1232" h="2527151">
                <a:moveTo>
                  <a:pt x="621232" y="0"/>
                </a:moveTo>
                <a:lnTo>
                  <a:pt x="0" y="0"/>
                </a:lnTo>
                <a:lnTo>
                  <a:pt x="0" y="2527151"/>
                </a:lnTo>
                <a:lnTo>
                  <a:pt x="621232" y="2527151"/>
                </a:lnTo>
                <a:lnTo>
                  <a:pt x="621232" y="0"/>
                </a:lnTo>
                <a:close/>
              </a:path>
            </a:pathLst>
          </a:custGeom>
          <a:solidFill>
            <a:schemeClr val="tx2"/>
          </a:solidFill>
          <a:ln w="9525" cap="flat" cmpd="sng">
            <a:noFill/>
            <a:bevel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3796" name="TextBox 76"/>
          <p:cNvSpPr>
            <a:spLocks noChangeArrowheads="1"/>
          </p:cNvSpPr>
          <p:nvPr/>
        </p:nvSpPr>
        <p:spPr bwMode="auto">
          <a:xfrm>
            <a:off x="477838" y="158750"/>
            <a:ext cx="1415772" cy="461665"/>
          </a:xfrm>
          <a:prstGeom prst="rect">
            <a:avLst/>
          </a:prstGeom>
          <a:noFill/>
          <a:ln w="9525">
            <a:noFill/>
            <a:bevel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solidFill>
                  <a:srgbClr val="333333"/>
                </a:solidFill>
                <a:latin typeface="微软雅黑" pitchFamily="34" charset="-122"/>
                <a:sym typeface="微软雅黑" pitchFamily="34" charset="-122"/>
              </a:rPr>
              <a:t>任务实施</a:t>
            </a:r>
            <a:endParaRPr lang="zh-CN" altLang="en-US" dirty="0">
              <a:ea typeface="宋体" pitchFamily="2" charset="-122"/>
              <a:sym typeface="Arial" pitchFamily="34" charset="0"/>
            </a:endParaRPr>
          </a:p>
        </p:txBody>
      </p:sp>
      <p:sp>
        <p:nvSpPr>
          <p:cNvPr id="33797" name="矩形 3"/>
          <p:cNvSpPr>
            <a:spLocks noChangeArrowheads="1"/>
          </p:cNvSpPr>
          <p:nvPr/>
        </p:nvSpPr>
        <p:spPr bwMode="auto">
          <a:xfrm>
            <a:off x="0" y="238125"/>
            <a:ext cx="409575" cy="333375"/>
          </a:xfrm>
          <a:prstGeom prst="rect">
            <a:avLst/>
          </a:prstGeom>
          <a:solidFill>
            <a:schemeClr val="bg1"/>
          </a:solidFill>
          <a:ln w="9525">
            <a:noFill/>
            <a:bevel/>
            <a:headEnd/>
            <a:tailEnd/>
          </a:ln>
          <a:effectLst/>
        </p:spPr>
        <p:txBody>
          <a:bodyPr/>
          <a:lstStyle/>
          <a:p>
            <a:pPr eaLnBrk="1" hangingPunct="1"/>
            <a:endParaRPr lang="zh-CN" altLang="zh-CN">
              <a:ea typeface="宋体" pitchFamily="2" charset="-122"/>
              <a:sym typeface="Arial" pitchFamily="34" charset="0"/>
            </a:endParaRPr>
          </a:p>
        </p:txBody>
      </p:sp>
      <p:pic>
        <p:nvPicPr>
          <p:cNvPr id="21" name="Picture 8" descr="F:\work\培训\培训2\新建文件夹\未标题-17.png"/>
          <p:cNvPicPr>
            <a:picLocks noChangeAspect="1" noChangeArrowheads="1"/>
          </p:cNvPicPr>
          <p:nvPr/>
        </p:nvPicPr>
        <p:blipFill>
          <a:blip r:embed="rId2" cstate="print"/>
          <a:srcRect t="7576" r="74968" b="7312"/>
          <a:stretch>
            <a:fillRect/>
          </a:stretch>
        </p:blipFill>
        <p:spPr bwMode="auto">
          <a:xfrm>
            <a:off x="267761" y="1000109"/>
            <a:ext cx="2284589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9" descr="F:\work\培训\培训2\新建文件夹\未标题-8.png"/>
          <p:cNvPicPr>
            <a:picLocks noChangeAspect="1" noChangeArrowheads="1"/>
          </p:cNvPicPr>
          <p:nvPr/>
        </p:nvPicPr>
        <p:blipFill>
          <a:blip r:embed="rId3" cstate="print"/>
          <a:srcRect l="22781" t="14450" r="71109" b="81599"/>
          <a:stretch>
            <a:fillRect/>
          </a:stretch>
        </p:blipFill>
        <p:spPr bwMode="auto">
          <a:xfrm>
            <a:off x="1993343" y="1457032"/>
            <a:ext cx="559007" cy="203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81429" y="1304724"/>
            <a:ext cx="1084672" cy="406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extBox 24">
            <a:hlinkClick r:id="" action="ppaction://hlinkshowjump?jump=nextslide"/>
          </p:cNvPr>
          <p:cNvSpPr txBox="1"/>
          <p:nvPr/>
        </p:nvSpPr>
        <p:spPr>
          <a:xfrm>
            <a:off x="123824" y="2071678"/>
            <a:ext cx="2331219" cy="2281648"/>
          </a:xfrm>
          <a:prstGeom prst="rect">
            <a:avLst/>
          </a:prstGeom>
          <a:noFill/>
        </p:spPr>
        <p:txBody>
          <a:bodyPr wrap="square" lIns="65023" tIns="32511" rIns="65023" bIns="32511">
            <a:spAutoFit/>
          </a:bodyPr>
          <a:lstStyle/>
          <a:p>
            <a:pPr algn="r"/>
            <a:r>
              <a:rPr lang="zh-CN" altLang="en-US" dirty="0" smtClean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</a:rPr>
              <a:t>元器件识别与检测</a:t>
            </a:r>
            <a:endParaRPr lang="en-US" altLang="zh-CN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endParaRPr lang="en-US" altLang="zh-CN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r>
              <a:rPr lang="zh-CN" altLang="en-US" dirty="0" smtClean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</a:rPr>
              <a:t>叮咚门铃电路的制作</a:t>
            </a:r>
            <a:endParaRPr lang="en-US" altLang="zh-CN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endParaRPr lang="en-US" altLang="zh-CN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r>
              <a:rPr lang="zh-CN" altLang="en-US" dirty="0" smtClean="0">
                <a:solidFill>
                  <a:srgbClr val="C00000"/>
                </a:solidFill>
                <a:latin typeface="微软雅黑" pitchFamily="34" charset="-122"/>
              </a:rPr>
              <a:t>电路调试与故障排除</a:t>
            </a:r>
          </a:p>
          <a:p>
            <a:pPr algn="r"/>
            <a:endParaRPr lang="zh-CN" altLang="en-US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endParaRPr lang="en-US" altLang="zh-CN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endParaRPr lang="zh-CN" altLang="en-US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</p:txBody>
      </p:sp>
      <p:graphicFrame>
        <p:nvGraphicFramePr>
          <p:cNvPr id="71" name="表格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1312496"/>
              </p:ext>
            </p:extLst>
          </p:nvPr>
        </p:nvGraphicFramePr>
        <p:xfrm>
          <a:off x="4141043" y="678466"/>
          <a:ext cx="6925683" cy="53816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709"/>
                <a:gridCol w="2675229"/>
                <a:gridCol w="3262745"/>
              </a:tblGrid>
              <a:tr h="492406">
                <a:tc gridSpan="3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2400" b="1" kern="1200" dirty="0" smtClean="0">
                          <a:solidFill>
                            <a:srgbClr val="FFFFFF"/>
                          </a:solidFill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典型故障分析表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3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  <a:tr h="56799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1" kern="12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故障      类型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zh-CN" altLang="en-US" sz="1400" b="1" kern="12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故障现象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zh-CN" altLang="en-US" sz="1400" b="1" kern="12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原因分析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8CCE4"/>
                    </a:solidFill>
                  </a:tcPr>
                </a:tc>
              </a:tr>
              <a:tr h="65492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400" b="1" kern="12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供电</a:t>
                      </a:r>
                      <a:endParaRPr lang="en-US" altLang="zh-CN" sz="1400" b="1" kern="1200" dirty="0" smtClean="0">
                        <a:solidFill>
                          <a:schemeClr val="accent1"/>
                        </a:solidFill>
                        <a:latin typeface="微软雅黑" pitchFamily="34" charset="-122"/>
                        <a:ea typeface="微软雅黑" pitchFamily="34" charset="-122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zh-CN" altLang="en-US" sz="1400" b="1" kern="12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电路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按下按钮，无任何声音</a:t>
                      </a:r>
                      <a:endParaRPr lang="zh-CN" altLang="en-US" sz="1400" dirty="0">
                        <a:solidFill>
                          <a:schemeClr val="accent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电源两端电压不够，电路输入端间断路</a:t>
                      </a:r>
                      <a:endParaRPr lang="zh-CN" altLang="en-US" sz="1400" dirty="0">
                        <a:solidFill>
                          <a:schemeClr val="accent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DDDC"/>
                    </a:solidFill>
                  </a:tcPr>
                </a:tc>
              </a:tr>
              <a:tr h="707321">
                <a:tc row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400" b="1" kern="12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延时</a:t>
                      </a:r>
                      <a:endParaRPr lang="en-US" altLang="zh-CN" sz="1400" b="1" kern="1200" dirty="0" smtClean="0">
                        <a:solidFill>
                          <a:schemeClr val="accent1"/>
                        </a:solidFill>
                        <a:latin typeface="微软雅黑" pitchFamily="34" charset="-122"/>
                        <a:ea typeface="微软雅黑" pitchFamily="34" charset="-122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zh-CN" altLang="en-US" sz="1400" b="1" kern="12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电路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有明显的“叮咚”声，但是“咚”的声音很长</a:t>
                      </a:r>
                      <a:endParaRPr lang="zh-CN" altLang="en-US" sz="1400" dirty="0">
                        <a:solidFill>
                          <a:schemeClr val="accent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电位器</a:t>
                      </a:r>
                      <a:r>
                        <a:rPr lang="en-US" altLang="zh-CN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R1</a:t>
                      </a:r>
                      <a:r>
                        <a:rPr lang="zh-CN" altLang="en-US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阻值比较高，“咚”声持续时间很长，与实际情况不符</a:t>
                      </a:r>
                      <a:endParaRPr lang="zh-CN" altLang="en-US" sz="1400" dirty="0">
                        <a:solidFill>
                          <a:schemeClr val="accent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E4BC"/>
                    </a:solidFill>
                  </a:tcPr>
                </a:tc>
              </a:tr>
              <a:tr h="694969">
                <a:tc vMerge="1"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zh-CN" altLang="en-US" sz="1800" b="1" kern="12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黑体" pitchFamily="49" charset="-122"/>
                        <a:ea typeface="黑体" pitchFamily="49" charset="-122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不按钮，电路仍然会发出连续的“嘀嘀嘀”的声音</a:t>
                      </a:r>
                      <a:endParaRPr lang="zh-CN" altLang="en-US" sz="1400" dirty="0">
                        <a:solidFill>
                          <a:schemeClr val="accent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电位器</a:t>
                      </a:r>
                      <a:r>
                        <a:rPr lang="en-US" altLang="zh-CN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R1</a:t>
                      </a:r>
                      <a:r>
                        <a:rPr lang="zh-CN" altLang="en-US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调节到最大值，电路产生自激振荡</a:t>
                      </a:r>
                      <a:endParaRPr lang="zh-CN" altLang="en-US" sz="1400" dirty="0">
                        <a:solidFill>
                          <a:schemeClr val="accent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E4BC"/>
                    </a:solidFill>
                  </a:tcPr>
                </a:tc>
              </a:tr>
              <a:tr h="643969">
                <a:tc row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400" b="1" kern="12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输入</a:t>
                      </a:r>
                      <a:endParaRPr lang="en-US" altLang="zh-CN" sz="1400" b="1" kern="1200" dirty="0" smtClean="0">
                        <a:solidFill>
                          <a:schemeClr val="accent1"/>
                        </a:solidFill>
                        <a:latin typeface="微软雅黑" pitchFamily="34" charset="-122"/>
                        <a:ea typeface="微软雅黑" pitchFamily="34" charset="-122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zh-CN" altLang="en-US" sz="1400" b="1" kern="12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回路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按下按钮，只有一种声音</a:t>
                      </a:r>
                      <a:endParaRPr lang="zh-CN" altLang="en-US" sz="1400" dirty="0">
                        <a:solidFill>
                          <a:schemeClr val="accent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二极管</a:t>
                      </a:r>
                      <a:r>
                        <a:rPr lang="en-US" altLang="zh-CN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D2</a:t>
                      </a:r>
                      <a:r>
                        <a:rPr lang="zh-CN" altLang="en-US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反接或者开关</a:t>
                      </a:r>
                      <a:r>
                        <a:rPr lang="en-US" altLang="zh-CN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S2</a:t>
                      </a:r>
                      <a:r>
                        <a:rPr lang="zh-CN" altLang="en-US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断开，导致输出频率不变</a:t>
                      </a:r>
                      <a:endParaRPr lang="zh-CN" altLang="en-US" sz="1400" dirty="0">
                        <a:solidFill>
                          <a:schemeClr val="accent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B4"/>
                    </a:solidFill>
                  </a:tcPr>
                </a:tc>
              </a:tr>
              <a:tr h="628756">
                <a:tc vMerge="1"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zh-CN" altLang="en-US" sz="1800" b="1" kern="12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黑体" pitchFamily="49" charset="-122"/>
                        <a:ea typeface="黑体" pitchFamily="49" charset="-122"/>
                        <a:cs typeface="+mn-cs"/>
                      </a:endParaRPr>
                    </a:p>
                  </a:txBody>
                  <a:tcPr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按下按钮，没有声音</a:t>
                      </a:r>
                      <a:endParaRPr lang="zh-CN" altLang="en-US" sz="1400" dirty="0">
                        <a:solidFill>
                          <a:schemeClr val="accent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输入回路</a:t>
                      </a:r>
                      <a:r>
                        <a:rPr lang="en-US" altLang="zh-CN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R2</a:t>
                      </a:r>
                      <a:r>
                        <a:rPr lang="zh-CN" altLang="en-US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与</a:t>
                      </a:r>
                      <a:r>
                        <a:rPr lang="en-US" altLang="zh-CN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C2</a:t>
                      </a:r>
                      <a:r>
                        <a:rPr lang="zh-CN" altLang="en-US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之间，</a:t>
                      </a:r>
                      <a:r>
                        <a:rPr lang="en-US" altLang="zh-CN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S1</a:t>
                      </a:r>
                      <a:r>
                        <a:rPr lang="zh-CN" altLang="en-US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与</a:t>
                      </a:r>
                      <a:r>
                        <a:rPr lang="en-US" altLang="zh-CN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D1</a:t>
                      </a:r>
                      <a:r>
                        <a:rPr lang="zh-CN" altLang="en-US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之间断路</a:t>
                      </a:r>
                      <a:endParaRPr lang="zh-CN" altLang="en-US" sz="1400" dirty="0">
                        <a:solidFill>
                          <a:schemeClr val="accent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B4"/>
                    </a:solidFill>
                  </a:tcPr>
                </a:tc>
              </a:tr>
              <a:tr h="991356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400" b="1" kern="12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输出</a:t>
                      </a:r>
                      <a:endParaRPr lang="en-US" altLang="zh-CN" sz="1400" b="1" kern="1200" dirty="0" smtClean="0">
                        <a:solidFill>
                          <a:schemeClr val="accent1"/>
                        </a:solidFill>
                        <a:latin typeface="微软雅黑" pitchFamily="34" charset="-122"/>
                        <a:ea typeface="微软雅黑" pitchFamily="34" charset="-122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zh-CN" altLang="en-US" sz="1400" b="1" kern="12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电路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扬声器输出有明显的两种声音，但与实际的“叮咚”声不符</a:t>
                      </a:r>
                      <a:endParaRPr lang="zh-CN" altLang="en-US" sz="1400" dirty="0">
                        <a:solidFill>
                          <a:schemeClr val="accent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电解电容</a:t>
                      </a:r>
                      <a:r>
                        <a:rPr lang="en-US" altLang="zh-CN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C1</a:t>
                      </a:r>
                      <a:r>
                        <a:rPr lang="zh-CN" altLang="en-US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、</a:t>
                      </a:r>
                      <a:r>
                        <a:rPr lang="en-US" altLang="zh-CN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C3</a:t>
                      </a:r>
                      <a:r>
                        <a:rPr lang="zh-CN" altLang="en-US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错接，导致输出频率不正常</a:t>
                      </a:r>
                      <a:endParaRPr lang="zh-CN" altLang="en-US" sz="1400" dirty="0">
                        <a:solidFill>
                          <a:schemeClr val="accent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D8D8"/>
                    </a:solidFill>
                  </a:tcPr>
                </a:tc>
              </a:tr>
            </a:tbl>
          </a:graphicData>
        </a:graphic>
      </p:graphicFrame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5"/>
          <a:srcRect l="42014" t="45937" r="9164" b="44823"/>
          <a:stretch/>
        </p:blipFill>
        <p:spPr>
          <a:xfrm>
            <a:off x="5130904" y="3102234"/>
            <a:ext cx="5923439" cy="712950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238337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294E-6 3.33333E-6 L -0.16582 0.3601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291" y="1800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reeform 6"/>
          <p:cNvSpPr>
            <a:spLocks noChangeArrowheads="1"/>
          </p:cNvSpPr>
          <p:nvPr/>
        </p:nvSpPr>
        <p:spPr bwMode="auto">
          <a:xfrm flipH="1">
            <a:off x="11930063" y="666750"/>
            <a:ext cx="266700" cy="6075363"/>
          </a:xfrm>
          <a:custGeom>
            <a:avLst/>
            <a:gdLst>
              <a:gd name="T0" fmla="*/ 114497 w 621232"/>
              <a:gd name="T1" fmla="*/ 0 h 2527151"/>
              <a:gd name="T2" fmla="*/ 0 w 621232"/>
              <a:gd name="T3" fmla="*/ 0 h 2527151"/>
              <a:gd name="T4" fmla="*/ 0 w 621232"/>
              <a:gd name="T5" fmla="*/ 14605394 h 2527151"/>
              <a:gd name="T6" fmla="*/ 114497 w 621232"/>
              <a:gd name="T7" fmla="*/ 14605394 h 2527151"/>
              <a:gd name="T8" fmla="*/ 114497 w 621232"/>
              <a:gd name="T9" fmla="*/ 0 h 2527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1232"/>
              <a:gd name="T16" fmla="*/ 0 h 2527151"/>
              <a:gd name="T17" fmla="*/ 621232 w 621232"/>
              <a:gd name="T18" fmla="*/ 2527151 h 2527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1232" h="2527151">
                <a:moveTo>
                  <a:pt x="621232" y="0"/>
                </a:moveTo>
                <a:lnTo>
                  <a:pt x="0" y="0"/>
                </a:lnTo>
                <a:lnTo>
                  <a:pt x="0" y="2527151"/>
                </a:lnTo>
                <a:lnTo>
                  <a:pt x="621232" y="2527151"/>
                </a:lnTo>
                <a:lnTo>
                  <a:pt x="621232" y="0"/>
                </a:lnTo>
                <a:close/>
              </a:path>
            </a:pathLst>
          </a:custGeom>
          <a:solidFill>
            <a:srgbClr val="003366"/>
          </a:solidFill>
          <a:ln w="9525" cap="flat" cmpd="sng">
            <a:noFill/>
            <a:bevel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41987" name="Freeform 6"/>
          <p:cNvSpPr>
            <a:spLocks noChangeArrowheads="1"/>
          </p:cNvSpPr>
          <p:nvPr/>
        </p:nvSpPr>
        <p:spPr bwMode="auto">
          <a:xfrm flipH="1">
            <a:off x="0" y="666750"/>
            <a:ext cx="266700" cy="6075363"/>
          </a:xfrm>
          <a:custGeom>
            <a:avLst/>
            <a:gdLst>
              <a:gd name="T0" fmla="*/ 114497 w 621232"/>
              <a:gd name="T1" fmla="*/ 0 h 2527151"/>
              <a:gd name="T2" fmla="*/ 0 w 621232"/>
              <a:gd name="T3" fmla="*/ 0 h 2527151"/>
              <a:gd name="T4" fmla="*/ 0 w 621232"/>
              <a:gd name="T5" fmla="*/ 14605394 h 2527151"/>
              <a:gd name="T6" fmla="*/ 114497 w 621232"/>
              <a:gd name="T7" fmla="*/ 14605394 h 2527151"/>
              <a:gd name="T8" fmla="*/ 114497 w 621232"/>
              <a:gd name="T9" fmla="*/ 0 h 2527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1232"/>
              <a:gd name="T16" fmla="*/ 0 h 2527151"/>
              <a:gd name="T17" fmla="*/ 621232 w 621232"/>
              <a:gd name="T18" fmla="*/ 2527151 h 2527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1232" h="2527151">
                <a:moveTo>
                  <a:pt x="621232" y="0"/>
                </a:moveTo>
                <a:lnTo>
                  <a:pt x="0" y="0"/>
                </a:lnTo>
                <a:lnTo>
                  <a:pt x="0" y="2527151"/>
                </a:lnTo>
                <a:lnTo>
                  <a:pt x="621232" y="2527151"/>
                </a:lnTo>
                <a:lnTo>
                  <a:pt x="621232" y="0"/>
                </a:lnTo>
                <a:close/>
              </a:path>
            </a:pathLst>
          </a:custGeom>
          <a:solidFill>
            <a:schemeClr val="tx2"/>
          </a:solidFill>
          <a:ln w="9525" cap="flat" cmpd="sng">
            <a:noFill/>
            <a:bevel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3796" name="TextBox 76"/>
          <p:cNvSpPr>
            <a:spLocks noChangeArrowheads="1"/>
          </p:cNvSpPr>
          <p:nvPr/>
        </p:nvSpPr>
        <p:spPr bwMode="auto">
          <a:xfrm>
            <a:off x="477838" y="158750"/>
            <a:ext cx="1415772" cy="461665"/>
          </a:xfrm>
          <a:prstGeom prst="rect">
            <a:avLst/>
          </a:prstGeom>
          <a:noFill/>
          <a:ln w="9525">
            <a:noFill/>
            <a:bevel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solidFill>
                  <a:srgbClr val="333333"/>
                </a:solidFill>
                <a:latin typeface="微软雅黑" pitchFamily="34" charset="-122"/>
                <a:sym typeface="微软雅黑" pitchFamily="34" charset="-122"/>
              </a:rPr>
              <a:t>任务实施</a:t>
            </a:r>
            <a:endParaRPr lang="zh-CN" altLang="en-US" dirty="0">
              <a:ea typeface="宋体" pitchFamily="2" charset="-122"/>
              <a:sym typeface="Arial" pitchFamily="34" charset="0"/>
            </a:endParaRPr>
          </a:p>
        </p:txBody>
      </p:sp>
      <p:sp>
        <p:nvSpPr>
          <p:cNvPr id="33797" name="矩形 3"/>
          <p:cNvSpPr>
            <a:spLocks noChangeArrowheads="1"/>
          </p:cNvSpPr>
          <p:nvPr/>
        </p:nvSpPr>
        <p:spPr bwMode="auto">
          <a:xfrm>
            <a:off x="0" y="238125"/>
            <a:ext cx="409575" cy="333375"/>
          </a:xfrm>
          <a:prstGeom prst="rect">
            <a:avLst/>
          </a:prstGeom>
          <a:solidFill>
            <a:schemeClr val="bg1"/>
          </a:solidFill>
          <a:ln w="9525">
            <a:noFill/>
            <a:bevel/>
            <a:headEnd/>
            <a:tailEnd/>
          </a:ln>
          <a:effectLst/>
        </p:spPr>
        <p:txBody>
          <a:bodyPr/>
          <a:lstStyle/>
          <a:p>
            <a:pPr eaLnBrk="1" hangingPunct="1"/>
            <a:endParaRPr lang="zh-CN" altLang="zh-CN">
              <a:ea typeface="宋体" pitchFamily="2" charset="-122"/>
              <a:sym typeface="Arial" pitchFamily="34" charset="0"/>
            </a:endParaRPr>
          </a:p>
        </p:txBody>
      </p:sp>
      <p:pic>
        <p:nvPicPr>
          <p:cNvPr id="21" name="Picture 8" descr="F:\work\培训\培训2\新建文件夹\未标题-17.png"/>
          <p:cNvPicPr>
            <a:picLocks noChangeAspect="1" noChangeArrowheads="1"/>
          </p:cNvPicPr>
          <p:nvPr/>
        </p:nvPicPr>
        <p:blipFill>
          <a:blip r:embed="rId4" cstate="print"/>
          <a:srcRect t="7576" r="74968" b="7312"/>
          <a:stretch>
            <a:fillRect/>
          </a:stretch>
        </p:blipFill>
        <p:spPr bwMode="auto">
          <a:xfrm>
            <a:off x="267761" y="1000109"/>
            <a:ext cx="2284589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9" descr="F:\work\培训\培训2\新建文件夹\未标题-8.png"/>
          <p:cNvPicPr>
            <a:picLocks noChangeAspect="1" noChangeArrowheads="1"/>
          </p:cNvPicPr>
          <p:nvPr/>
        </p:nvPicPr>
        <p:blipFill>
          <a:blip r:embed="rId5" cstate="print"/>
          <a:srcRect l="22781" t="14450" r="71109" b="81599"/>
          <a:stretch>
            <a:fillRect/>
          </a:stretch>
        </p:blipFill>
        <p:spPr bwMode="auto">
          <a:xfrm>
            <a:off x="1993343" y="1457032"/>
            <a:ext cx="559007" cy="203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1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81429" y="1304724"/>
            <a:ext cx="1084672" cy="406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extBox 24">
            <a:hlinkClick r:id="" action="ppaction://hlinkshowjump?jump=nextslide"/>
          </p:cNvPr>
          <p:cNvSpPr txBox="1"/>
          <p:nvPr/>
        </p:nvSpPr>
        <p:spPr>
          <a:xfrm>
            <a:off x="123824" y="2071678"/>
            <a:ext cx="2331219" cy="2281648"/>
          </a:xfrm>
          <a:prstGeom prst="rect">
            <a:avLst/>
          </a:prstGeom>
          <a:noFill/>
        </p:spPr>
        <p:txBody>
          <a:bodyPr wrap="square" lIns="65023" tIns="32511" rIns="65023" bIns="32511">
            <a:spAutoFit/>
          </a:bodyPr>
          <a:lstStyle/>
          <a:p>
            <a:pPr algn="r"/>
            <a:r>
              <a:rPr lang="zh-CN" altLang="en-US" dirty="0" smtClean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</a:rPr>
              <a:t>元器件识别与检测</a:t>
            </a:r>
            <a:endParaRPr lang="en-US" altLang="zh-CN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endParaRPr lang="en-US" altLang="zh-CN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r>
              <a:rPr lang="zh-CN" altLang="en-US" dirty="0" smtClean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</a:rPr>
              <a:t>叮咚门铃电路的制作</a:t>
            </a:r>
            <a:endParaRPr lang="en-US" altLang="zh-CN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endParaRPr lang="en-US" altLang="zh-CN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r>
              <a:rPr lang="zh-CN" altLang="en-US" dirty="0" smtClean="0">
                <a:solidFill>
                  <a:srgbClr val="C00000"/>
                </a:solidFill>
                <a:latin typeface="微软雅黑" pitchFamily="34" charset="-122"/>
              </a:rPr>
              <a:t>电路调试与故障排除</a:t>
            </a:r>
          </a:p>
          <a:p>
            <a:pPr algn="r"/>
            <a:endParaRPr lang="zh-CN" altLang="en-US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endParaRPr lang="en-US" altLang="zh-CN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endParaRPr lang="zh-CN" altLang="en-US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7"/>
          <a:srcRect l="42014" t="45937" r="9164" b="44823"/>
          <a:stretch/>
        </p:blipFill>
        <p:spPr>
          <a:xfrm>
            <a:off x="3150310" y="5602798"/>
            <a:ext cx="5923439" cy="712950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  <p:pic>
        <p:nvPicPr>
          <p:cNvPr id="28" name="声音混乱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564263" y="980830"/>
            <a:ext cx="7938931" cy="4465649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grpSp>
        <p:nvGrpSpPr>
          <p:cNvPr id="33" name="Group 2"/>
          <p:cNvGrpSpPr>
            <a:grpSpLocks/>
          </p:cNvGrpSpPr>
          <p:nvPr/>
        </p:nvGrpSpPr>
        <p:grpSpPr bwMode="auto">
          <a:xfrm rot="365328">
            <a:off x="9522799" y="5248967"/>
            <a:ext cx="1967874" cy="775729"/>
            <a:chOff x="0" y="462144"/>
            <a:chExt cx="2898608" cy="1855783"/>
          </a:xfrm>
        </p:grpSpPr>
        <p:sp>
          <p:nvSpPr>
            <p:cNvPr id="34" name="圆角矩形​​ 40"/>
            <p:cNvSpPr>
              <a:spLocks noChangeArrowheads="1"/>
            </p:cNvSpPr>
            <p:nvPr/>
          </p:nvSpPr>
          <p:spPr bwMode="auto">
            <a:xfrm rot="21283524">
              <a:off x="33069" y="1052628"/>
              <a:ext cx="2865539" cy="1265299"/>
            </a:xfrm>
            <a:prstGeom prst="roundRect">
              <a:avLst>
                <a:gd name="adj" fmla="val 10407"/>
              </a:avLst>
            </a:prstGeom>
            <a:gradFill rotWithShape="1">
              <a:gsLst>
                <a:gs pos="0">
                  <a:srgbClr val="A6A6A6"/>
                </a:gs>
                <a:gs pos="20000">
                  <a:srgbClr val="D9D9D9"/>
                </a:gs>
                <a:gs pos="100000">
                  <a:srgbClr val="BFBFBF"/>
                </a:gs>
              </a:gsLst>
              <a:lin ang="5400000"/>
            </a:gradFill>
            <a:ln w="3175">
              <a:solidFill>
                <a:srgbClr val="BFBFBF"/>
              </a:solidFill>
              <a:round/>
              <a:headEnd/>
              <a:tailEnd/>
            </a:ln>
            <a:effectLst>
              <a:outerShdw dist="38100" algn="ctr" rotWithShape="0">
                <a:srgbClr val="000000">
                  <a:alpha val="37999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>
                <a:buFontTx/>
                <a:buNone/>
              </a:pPr>
              <a:endParaRPr lang="zh-CN" altLang="zh-CN" smtClean="0">
                <a:solidFill>
                  <a:srgbClr val="000000"/>
                </a:solidFill>
              </a:endParaRPr>
            </a:p>
          </p:txBody>
        </p:sp>
        <p:cxnSp>
          <p:nvCxnSpPr>
            <p:cNvPr id="35" name="直接连接符​​ 41"/>
            <p:cNvCxnSpPr>
              <a:cxnSpLocks noChangeShapeType="1"/>
            </p:cNvCxnSpPr>
            <p:nvPr/>
          </p:nvCxnSpPr>
          <p:spPr bwMode="auto">
            <a:xfrm flipV="1">
              <a:off x="467680" y="743929"/>
              <a:ext cx="282584" cy="458272"/>
            </a:xfrm>
            <a:prstGeom prst="line">
              <a:avLst/>
            </a:prstGeom>
            <a:noFill/>
            <a:ln w="28575">
              <a:solidFill>
                <a:srgbClr val="7F7F7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36" name="直接连接符​​ 42"/>
            <p:cNvCxnSpPr>
              <a:cxnSpLocks noChangeShapeType="1"/>
            </p:cNvCxnSpPr>
            <p:nvPr/>
          </p:nvCxnSpPr>
          <p:spPr bwMode="auto">
            <a:xfrm rot="21234672">
              <a:off x="943641" y="478602"/>
              <a:ext cx="1469951" cy="530335"/>
            </a:xfrm>
            <a:prstGeom prst="line">
              <a:avLst/>
            </a:prstGeom>
            <a:noFill/>
            <a:ln w="28575">
              <a:solidFill>
                <a:srgbClr val="7F7F7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37" name="椭圆​​ 43"/>
            <p:cNvSpPr>
              <a:spLocks noChangeArrowheads="1"/>
            </p:cNvSpPr>
            <p:nvPr/>
          </p:nvSpPr>
          <p:spPr bwMode="auto">
            <a:xfrm>
              <a:off x="707675" y="529240"/>
              <a:ext cx="211703" cy="263676"/>
            </a:xfrm>
            <a:prstGeom prst="ellipse">
              <a:avLst/>
            </a:prstGeom>
            <a:gradFill rotWithShape="1">
              <a:gsLst>
                <a:gs pos="0">
                  <a:srgbClr val="A6A6A6"/>
                </a:gs>
                <a:gs pos="20000">
                  <a:srgbClr val="D9D9D9"/>
                </a:gs>
                <a:gs pos="100000">
                  <a:srgbClr val="BFBFBF"/>
                </a:gs>
              </a:gsLst>
              <a:lin ang="5400000"/>
            </a:gradFill>
            <a:ln w="3175">
              <a:solidFill>
                <a:srgbClr val="BFBFB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>
                <a:buFontTx/>
                <a:buNone/>
              </a:pPr>
              <a:endParaRPr lang="zh-CN" altLang="zh-CN" smtClean="0">
                <a:solidFill>
                  <a:srgbClr val="000000"/>
                </a:solidFill>
              </a:endParaRPr>
            </a:p>
          </p:txBody>
        </p:sp>
        <p:grpSp>
          <p:nvGrpSpPr>
            <p:cNvPr id="38" name="Group 7"/>
            <p:cNvGrpSpPr>
              <a:grpSpLocks/>
            </p:cNvGrpSpPr>
            <p:nvPr/>
          </p:nvGrpSpPr>
          <p:grpSpPr bwMode="auto">
            <a:xfrm>
              <a:off x="717718" y="462144"/>
              <a:ext cx="1084539" cy="302279"/>
              <a:chOff x="-1158941" y="471715"/>
              <a:chExt cx="1276766" cy="355848"/>
            </a:xfrm>
          </p:grpSpPr>
          <p:pic>
            <p:nvPicPr>
              <p:cNvPr id="47" name="椭圆​​ 44"/>
              <p:cNvPicPr>
                <a:picLocks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1158941" y="583724"/>
                <a:ext cx="243840" cy="24383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sp>
            <p:nvSpPr>
              <p:cNvPr id="48" name="Text Box 9"/>
              <p:cNvSpPr txBox="1">
                <a:spLocks noChangeArrowheads="1"/>
              </p:cNvSpPr>
              <p:nvPr/>
            </p:nvSpPr>
            <p:spPr bwMode="auto">
              <a:xfrm>
                <a:off x="-126777" y="471715"/>
                <a:ext cx="244602" cy="7897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>
                  <a:buFontTx/>
                  <a:buNone/>
                </a:pPr>
                <a:endParaRPr lang="zh-CN" altLang="zh-CN" smtClean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39" name="同侧圆角矩形 45"/>
            <p:cNvSpPr>
              <a:spLocks noChangeArrowheads="1"/>
            </p:cNvSpPr>
            <p:nvPr/>
          </p:nvSpPr>
          <p:spPr bwMode="auto">
            <a:xfrm rot="21295192">
              <a:off x="0" y="1062641"/>
              <a:ext cx="2853403" cy="792935"/>
            </a:xfrm>
            <a:custGeom>
              <a:avLst/>
              <a:gdLst>
                <a:gd name="T0" fmla="*/ 2853403 w 2853403"/>
                <a:gd name="T1" fmla="*/ 396468 h 792935"/>
                <a:gd name="T2" fmla="*/ 1426702 w 2853403"/>
                <a:gd name="T3" fmla="*/ 792935 h 792935"/>
                <a:gd name="T4" fmla="*/ 0 w 2853403"/>
                <a:gd name="T5" fmla="*/ 396468 h 792935"/>
                <a:gd name="T6" fmla="*/ 1426702 w 2853403"/>
                <a:gd name="T7" fmla="*/ 0 h 792935"/>
                <a:gd name="T8" fmla="*/ 0 60000 65536"/>
                <a:gd name="T9" fmla="*/ 5898240 60000 65536"/>
                <a:gd name="T10" fmla="*/ 11796480 60000 65536"/>
                <a:gd name="T11" fmla="*/ 17694720 60000 65536"/>
                <a:gd name="T12" fmla="*/ 38708 w 2853403"/>
                <a:gd name="T13" fmla="*/ 38708 h 792935"/>
                <a:gd name="T14" fmla="*/ 2814695 w 2853403"/>
                <a:gd name="T15" fmla="*/ 792935 h 79293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853403" h="792935">
                  <a:moveTo>
                    <a:pt x="132158" y="0"/>
                  </a:moveTo>
                  <a:lnTo>
                    <a:pt x="2721245" y="0"/>
                  </a:lnTo>
                  <a:lnTo>
                    <a:pt x="2721244" y="0"/>
                  </a:lnTo>
                  <a:cubicBezTo>
                    <a:pt x="2794233" y="0"/>
                    <a:pt x="2853403" y="59169"/>
                    <a:pt x="2853403" y="132158"/>
                  </a:cubicBezTo>
                  <a:lnTo>
                    <a:pt x="2853403" y="792935"/>
                  </a:lnTo>
                  <a:lnTo>
                    <a:pt x="0" y="792935"/>
                  </a:lnTo>
                  <a:lnTo>
                    <a:pt x="0" y="132158"/>
                  </a:lnTo>
                  <a:cubicBezTo>
                    <a:pt x="0" y="59169"/>
                    <a:pt x="59169" y="0"/>
                    <a:pt x="13215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0"/>
                  </a:srgbClr>
                </a:gs>
                <a:gs pos="48000">
                  <a:srgbClr val="F5F5F5">
                    <a:alpha val="0"/>
                  </a:srgbClr>
                </a:gs>
                <a:gs pos="52000">
                  <a:srgbClr val="FFFFFF">
                    <a:alpha val="0"/>
                  </a:srgbClr>
                </a:gs>
                <a:gs pos="100000">
                  <a:schemeClr val="bg1">
                    <a:alpha val="0"/>
                  </a:schemeClr>
                </a:gs>
              </a:gsLst>
              <a:lin ang="4680000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>
                <a:buFontTx/>
                <a:buNone/>
              </a:pPr>
              <a:endParaRPr lang="zh-CN" altLang="zh-CN" smtClean="0">
                <a:solidFill>
                  <a:srgbClr val="000000"/>
                </a:solidFill>
              </a:endParaRPr>
            </a:p>
          </p:txBody>
        </p:sp>
        <p:sp>
          <p:nvSpPr>
            <p:cNvPr id="40" name="圆角矩形​​ 46"/>
            <p:cNvSpPr>
              <a:spLocks noChangeArrowheads="1"/>
            </p:cNvSpPr>
            <p:nvPr/>
          </p:nvSpPr>
          <p:spPr bwMode="auto">
            <a:xfrm rot="21283524">
              <a:off x="160094" y="1211726"/>
              <a:ext cx="2621462" cy="992631"/>
            </a:xfrm>
            <a:prstGeom prst="roundRect">
              <a:avLst>
                <a:gd name="adj" fmla="val 7417"/>
              </a:avLst>
            </a:prstGeom>
            <a:solidFill>
              <a:srgbClr val="003366"/>
            </a:solidFill>
            <a:ln w="19050">
              <a:solidFill>
                <a:srgbClr val="D9D9D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>
                <a:buClr>
                  <a:srgbClr val="404040"/>
                </a:buClr>
                <a:buSzPts val="1600"/>
              </a:pPr>
              <a:r>
                <a:rPr lang="zh-CN" altLang="en-US" sz="2200" dirty="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声音混乱</a:t>
              </a:r>
            </a:p>
          </p:txBody>
        </p:sp>
        <p:grpSp>
          <p:nvGrpSpPr>
            <p:cNvPr id="41" name="Group 12"/>
            <p:cNvGrpSpPr>
              <a:grpSpLocks/>
            </p:cNvGrpSpPr>
            <p:nvPr/>
          </p:nvGrpSpPr>
          <p:grpSpPr bwMode="auto">
            <a:xfrm>
              <a:off x="407621" y="1164427"/>
              <a:ext cx="134633" cy="134637"/>
              <a:chOff x="0" y="0"/>
              <a:chExt cx="158496" cy="158496"/>
            </a:xfrm>
          </p:grpSpPr>
          <p:pic>
            <p:nvPicPr>
              <p:cNvPr id="45" name="椭圆​​ 47"/>
              <p:cNvPicPr>
                <a:picLocks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58496" cy="15849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sp>
            <p:nvSpPr>
              <p:cNvPr id="46" name="Text Box 14"/>
              <p:cNvSpPr txBox="1">
                <a:spLocks noChangeArrowheads="1"/>
              </p:cNvSpPr>
              <p:nvPr/>
            </p:nvSpPr>
            <p:spPr bwMode="auto">
              <a:xfrm rot="21283522">
                <a:off x="27905" y="27077"/>
                <a:ext cx="99248" cy="992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>
                  <a:buFontTx/>
                  <a:buNone/>
                </a:pPr>
                <a:endParaRPr lang="zh-CN" altLang="zh-CN" smtClean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42" name="Group 15"/>
            <p:cNvGrpSpPr>
              <a:grpSpLocks/>
            </p:cNvGrpSpPr>
            <p:nvPr/>
          </p:nvGrpSpPr>
          <p:grpSpPr bwMode="auto">
            <a:xfrm>
              <a:off x="2337607" y="730338"/>
              <a:ext cx="134633" cy="134636"/>
              <a:chOff x="-13936" y="-297653"/>
              <a:chExt cx="158496" cy="158494"/>
            </a:xfrm>
          </p:grpSpPr>
          <p:pic>
            <p:nvPicPr>
              <p:cNvPr id="43" name="椭圆​​ 48"/>
              <p:cNvPicPr>
                <a:picLocks noChangeArrowheads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13936" y="-297653"/>
                <a:ext cx="158496" cy="1584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sp>
            <p:nvSpPr>
              <p:cNvPr id="44" name="Text Box 17"/>
              <p:cNvSpPr txBox="1">
                <a:spLocks noChangeArrowheads="1"/>
              </p:cNvSpPr>
              <p:nvPr/>
            </p:nvSpPr>
            <p:spPr bwMode="auto">
              <a:xfrm rot="21283522">
                <a:off x="17664" y="-277972"/>
                <a:ext cx="99248" cy="9924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>
                  <a:buFontTx/>
                  <a:buNone/>
                </a:pPr>
                <a:endParaRPr lang="zh-CN" altLang="zh-CN" smtClean="0">
                  <a:solidFill>
                    <a:srgbClr val="00000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85809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2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2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video>
              <p:cMediaNode vol="80000">
                <p:cTn id="23" fill="hold" display="0">
                  <p:stCondLst>
                    <p:cond delay="indefinite"/>
                  </p:stCondLst>
                </p:cTn>
                <p:tgtEl>
                  <p:spTgt spid="28"/>
                </p:tgtEl>
              </p:cMediaNode>
            </p:vide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reeform 6"/>
          <p:cNvSpPr>
            <a:spLocks noChangeArrowheads="1"/>
          </p:cNvSpPr>
          <p:nvPr/>
        </p:nvSpPr>
        <p:spPr bwMode="auto">
          <a:xfrm flipH="1">
            <a:off x="11930063" y="666750"/>
            <a:ext cx="266700" cy="6075363"/>
          </a:xfrm>
          <a:custGeom>
            <a:avLst/>
            <a:gdLst>
              <a:gd name="T0" fmla="*/ 114497 w 621232"/>
              <a:gd name="T1" fmla="*/ 0 h 2527151"/>
              <a:gd name="T2" fmla="*/ 0 w 621232"/>
              <a:gd name="T3" fmla="*/ 0 h 2527151"/>
              <a:gd name="T4" fmla="*/ 0 w 621232"/>
              <a:gd name="T5" fmla="*/ 14605394 h 2527151"/>
              <a:gd name="T6" fmla="*/ 114497 w 621232"/>
              <a:gd name="T7" fmla="*/ 14605394 h 2527151"/>
              <a:gd name="T8" fmla="*/ 114497 w 621232"/>
              <a:gd name="T9" fmla="*/ 0 h 2527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1232"/>
              <a:gd name="T16" fmla="*/ 0 h 2527151"/>
              <a:gd name="T17" fmla="*/ 621232 w 621232"/>
              <a:gd name="T18" fmla="*/ 2527151 h 2527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1232" h="2527151">
                <a:moveTo>
                  <a:pt x="621232" y="0"/>
                </a:moveTo>
                <a:lnTo>
                  <a:pt x="0" y="0"/>
                </a:lnTo>
                <a:lnTo>
                  <a:pt x="0" y="2527151"/>
                </a:lnTo>
                <a:lnTo>
                  <a:pt x="621232" y="2527151"/>
                </a:lnTo>
                <a:lnTo>
                  <a:pt x="621232" y="0"/>
                </a:lnTo>
                <a:close/>
              </a:path>
            </a:pathLst>
          </a:custGeom>
          <a:solidFill>
            <a:srgbClr val="003366"/>
          </a:solidFill>
          <a:ln w="9525" cap="flat" cmpd="sng">
            <a:noFill/>
            <a:bevel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41987" name="Freeform 6"/>
          <p:cNvSpPr>
            <a:spLocks noChangeArrowheads="1"/>
          </p:cNvSpPr>
          <p:nvPr/>
        </p:nvSpPr>
        <p:spPr bwMode="auto">
          <a:xfrm flipH="1">
            <a:off x="0" y="666750"/>
            <a:ext cx="266700" cy="6075363"/>
          </a:xfrm>
          <a:custGeom>
            <a:avLst/>
            <a:gdLst>
              <a:gd name="T0" fmla="*/ 114497 w 621232"/>
              <a:gd name="T1" fmla="*/ 0 h 2527151"/>
              <a:gd name="T2" fmla="*/ 0 w 621232"/>
              <a:gd name="T3" fmla="*/ 0 h 2527151"/>
              <a:gd name="T4" fmla="*/ 0 w 621232"/>
              <a:gd name="T5" fmla="*/ 14605394 h 2527151"/>
              <a:gd name="T6" fmla="*/ 114497 w 621232"/>
              <a:gd name="T7" fmla="*/ 14605394 h 2527151"/>
              <a:gd name="T8" fmla="*/ 114497 w 621232"/>
              <a:gd name="T9" fmla="*/ 0 h 2527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1232"/>
              <a:gd name="T16" fmla="*/ 0 h 2527151"/>
              <a:gd name="T17" fmla="*/ 621232 w 621232"/>
              <a:gd name="T18" fmla="*/ 2527151 h 2527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1232" h="2527151">
                <a:moveTo>
                  <a:pt x="621232" y="0"/>
                </a:moveTo>
                <a:lnTo>
                  <a:pt x="0" y="0"/>
                </a:lnTo>
                <a:lnTo>
                  <a:pt x="0" y="2527151"/>
                </a:lnTo>
                <a:lnTo>
                  <a:pt x="621232" y="2527151"/>
                </a:lnTo>
                <a:lnTo>
                  <a:pt x="621232" y="0"/>
                </a:lnTo>
                <a:close/>
              </a:path>
            </a:pathLst>
          </a:custGeom>
          <a:solidFill>
            <a:schemeClr val="tx2"/>
          </a:solidFill>
          <a:ln w="9525" cap="flat" cmpd="sng">
            <a:noFill/>
            <a:bevel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3796" name="TextBox 76"/>
          <p:cNvSpPr>
            <a:spLocks noChangeArrowheads="1"/>
          </p:cNvSpPr>
          <p:nvPr/>
        </p:nvSpPr>
        <p:spPr bwMode="auto">
          <a:xfrm>
            <a:off x="477838" y="158750"/>
            <a:ext cx="1415772" cy="461665"/>
          </a:xfrm>
          <a:prstGeom prst="rect">
            <a:avLst/>
          </a:prstGeom>
          <a:noFill/>
          <a:ln w="9525">
            <a:noFill/>
            <a:bevel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solidFill>
                  <a:srgbClr val="333333"/>
                </a:solidFill>
                <a:latin typeface="微软雅黑" pitchFamily="34" charset="-122"/>
                <a:sym typeface="微软雅黑" pitchFamily="34" charset="-122"/>
              </a:rPr>
              <a:t>任务实施</a:t>
            </a:r>
            <a:endParaRPr lang="zh-CN" altLang="en-US" dirty="0">
              <a:ea typeface="宋体" pitchFamily="2" charset="-122"/>
              <a:sym typeface="Arial" pitchFamily="34" charset="0"/>
            </a:endParaRPr>
          </a:p>
        </p:txBody>
      </p:sp>
      <p:sp>
        <p:nvSpPr>
          <p:cNvPr id="33797" name="矩形 3"/>
          <p:cNvSpPr>
            <a:spLocks noChangeArrowheads="1"/>
          </p:cNvSpPr>
          <p:nvPr/>
        </p:nvSpPr>
        <p:spPr bwMode="auto">
          <a:xfrm>
            <a:off x="0" y="238125"/>
            <a:ext cx="409575" cy="333375"/>
          </a:xfrm>
          <a:prstGeom prst="rect">
            <a:avLst/>
          </a:prstGeom>
          <a:solidFill>
            <a:schemeClr val="bg1"/>
          </a:solidFill>
          <a:ln w="9525">
            <a:noFill/>
            <a:bevel/>
            <a:headEnd/>
            <a:tailEnd/>
          </a:ln>
          <a:effectLst/>
        </p:spPr>
        <p:txBody>
          <a:bodyPr/>
          <a:lstStyle/>
          <a:p>
            <a:pPr eaLnBrk="1" hangingPunct="1"/>
            <a:endParaRPr lang="zh-CN" altLang="zh-CN">
              <a:ea typeface="宋体" pitchFamily="2" charset="-122"/>
              <a:sym typeface="Arial" pitchFamily="34" charset="0"/>
            </a:endParaRPr>
          </a:p>
        </p:txBody>
      </p:sp>
      <p:pic>
        <p:nvPicPr>
          <p:cNvPr id="21" name="Picture 8" descr="F:\work\培训\培训2\新建文件夹\未标题-17.png"/>
          <p:cNvPicPr>
            <a:picLocks noChangeAspect="1" noChangeArrowheads="1"/>
          </p:cNvPicPr>
          <p:nvPr/>
        </p:nvPicPr>
        <p:blipFill>
          <a:blip r:embed="rId2" cstate="print"/>
          <a:srcRect t="7576" r="74968" b="7312"/>
          <a:stretch>
            <a:fillRect/>
          </a:stretch>
        </p:blipFill>
        <p:spPr bwMode="auto">
          <a:xfrm>
            <a:off x="267761" y="1000109"/>
            <a:ext cx="2284589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9" descr="F:\work\培训\培训2\新建文件夹\未标题-8.png"/>
          <p:cNvPicPr>
            <a:picLocks noChangeAspect="1" noChangeArrowheads="1"/>
          </p:cNvPicPr>
          <p:nvPr/>
        </p:nvPicPr>
        <p:blipFill>
          <a:blip r:embed="rId3" cstate="print"/>
          <a:srcRect l="22781" t="14450" r="71109" b="81599"/>
          <a:stretch>
            <a:fillRect/>
          </a:stretch>
        </p:blipFill>
        <p:spPr bwMode="auto">
          <a:xfrm>
            <a:off x="1993343" y="1457032"/>
            <a:ext cx="559007" cy="203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81429" y="1304724"/>
            <a:ext cx="1084672" cy="406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extBox 24">
            <a:hlinkClick r:id="" action="ppaction://hlinkshowjump?jump=nextslide"/>
          </p:cNvPr>
          <p:cNvSpPr txBox="1"/>
          <p:nvPr/>
        </p:nvSpPr>
        <p:spPr>
          <a:xfrm>
            <a:off x="123824" y="2071678"/>
            <a:ext cx="2331219" cy="2281648"/>
          </a:xfrm>
          <a:prstGeom prst="rect">
            <a:avLst/>
          </a:prstGeom>
          <a:noFill/>
        </p:spPr>
        <p:txBody>
          <a:bodyPr wrap="square" lIns="65023" tIns="32511" rIns="65023" bIns="32511">
            <a:spAutoFit/>
          </a:bodyPr>
          <a:lstStyle/>
          <a:p>
            <a:pPr algn="r"/>
            <a:r>
              <a:rPr lang="zh-CN" altLang="en-US" dirty="0" smtClean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</a:rPr>
              <a:t>元器件识别与检测</a:t>
            </a:r>
            <a:endParaRPr lang="en-US" altLang="zh-CN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endParaRPr lang="en-US" altLang="zh-CN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r>
              <a:rPr lang="zh-CN" altLang="en-US" dirty="0" smtClean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</a:rPr>
              <a:t>叮咚门铃电路的制作</a:t>
            </a:r>
            <a:endParaRPr lang="en-US" altLang="zh-CN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endParaRPr lang="en-US" altLang="zh-CN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r>
              <a:rPr lang="zh-CN" altLang="en-US" dirty="0" smtClean="0">
                <a:solidFill>
                  <a:srgbClr val="C00000"/>
                </a:solidFill>
                <a:latin typeface="微软雅黑" pitchFamily="34" charset="-122"/>
              </a:rPr>
              <a:t>电路调试与故障排除</a:t>
            </a:r>
          </a:p>
          <a:p>
            <a:pPr algn="r"/>
            <a:endParaRPr lang="zh-CN" altLang="en-US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endParaRPr lang="en-US" altLang="zh-CN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endParaRPr lang="zh-CN" altLang="en-US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</p:txBody>
      </p:sp>
      <p:graphicFrame>
        <p:nvGraphicFramePr>
          <p:cNvPr id="71" name="表格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4695269"/>
              </p:ext>
            </p:extLst>
          </p:nvPr>
        </p:nvGraphicFramePr>
        <p:xfrm>
          <a:off x="4141043" y="678466"/>
          <a:ext cx="6925683" cy="53816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709"/>
                <a:gridCol w="2675229"/>
                <a:gridCol w="3262745"/>
              </a:tblGrid>
              <a:tr h="492406">
                <a:tc gridSpan="3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2400" b="1" kern="1200" dirty="0" smtClean="0">
                          <a:solidFill>
                            <a:srgbClr val="FFFFFF"/>
                          </a:solidFill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典型故障分析表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3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  <a:tr h="56799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1" kern="12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故障      类型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zh-CN" altLang="en-US" sz="1400" b="1" kern="12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故障现象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zh-CN" altLang="en-US" sz="1400" b="1" kern="12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原因分析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8CCE4"/>
                    </a:solidFill>
                  </a:tcPr>
                </a:tc>
              </a:tr>
              <a:tr h="65492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400" b="1" kern="12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供电</a:t>
                      </a:r>
                      <a:endParaRPr lang="en-US" altLang="zh-CN" sz="1400" b="1" kern="1200" dirty="0" smtClean="0">
                        <a:solidFill>
                          <a:schemeClr val="accent1"/>
                        </a:solidFill>
                        <a:latin typeface="微软雅黑" pitchFamily="34" charset="-122"/>
                        <a:ea typeface="微软雅黑" pitchFamily="34" charset="-122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zh-CN" altLang="en-US" sz="1400" b="1" kern="12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电路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按下按钮，无任何声音</a:t>
                      </a:r>
                      <a:endParaRPr lang="zh-CN" altLang="en-US" sz="1400" dirty="0">
                        <a:solidFill>
                          <a:schemeClr val="accent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电源两端电压不够，电路输入端间断路</a:t>
                      </a:r>
                      <a:endParaRPr lang="zh-CN" altLang="en-US" sz="1400" dirty="0">
                        <a:solidFill>
                          <a:schemeClr val="accent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DDDC"/>
                    </a:solidFill>
                  </a:tcPr>
                </a:tc>
              </a:tr>
              <a:tr h="707321">
                <a:tc row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400" b="1" kern="12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延时</a:t>
                      </a:r>
                      <a:endParaRPr lang="en-US" altLang="zh-CN" sz="1400" b="1" kern="1200" dirty="0" smtClean="0">
                        <a:solidFill>
                          <a:schemeClr val="accent1"/>
                        </a:solidFill>
                        <a:latin typeface="微软雅黑" pitchFamily="34" charset="-122"/>
                        <a:ea typeface="微软雅黑" pitchFamily="34" charset="-122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zh-CN" altLang="en-US" sz="1400" b="1" kern="12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电路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有明显的“叮咚”声，但是“咚”的声音很长</a:t>
                      </a:r>
                      <a:endParaRPr lang="zh-CN" altLang="en-US" sz="1400" dirty="0">
                        <a:solidFill>
                          <a:schemeClr val="accent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电位器</a:t>
                      </a:r>
                      <a:r>
                        <a:rPr lang="en-US" altLang="zh-CN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R1</a:t>
                      </a:r>
                      <a:r>
                        <a:rPr lang="zh-CN" altLang="en-US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阻值比较高，“咚”声持续时间很长，与实际情况不符</a:t>
                      </a:r>
                      <a:endParaRPr lang="zh-CN" altLang="en-US" sz="1400" dirty="0">
                        <a:solidFill>
                          <a:schemeClr val="accent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E4BC"/>
                    </a:solidFill>
                  </a:tcPr>
                </a:tc>
              </a:tr>
              <a:tr h="694969">
                <a:tc vMerge="1"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zh-CN" altLang="en-US" sz="1800" b="1" kern="12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黑体" pitchFamily="49" charset="-122"/>
                        <a:ea typeface="黑体" pitchFamily="49" charset="-122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不按钮，电路仍然会发出连续的“嘀嘀嘀”的声音</a:t>
                      </a:r>
                      <a:endParaRPr lang="zh-CN" altLang="en-US" sz="1400" dirty="0">
                        <a:solidFill>
                          <a:schemeClr val="accent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电位器</a:t>
                      </a:r>
                      <a:r>
                        <a:rPr lang="en-US" altLang="zh-CN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R1</a:t>
                      </a:r>
                      <a:r>
                        <a:rPr lang="zh-CN" altLang="en-US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调节到最大值，电路产生自激振荡</a:t>
                      </a:r>
                      <a:endParaRPr lang="zh-CN" altLang="en-US" sz="1400" dirty="0">
                        <a:solidFill>
                          <a:schemeClr val="accent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E4BC"/>
                    </a:solidFill>
                  </a:tcPr>
                </a:tc>
              </a:tr>
              <a:tr h="643969">
                <a:tc row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400" b="1" kern="12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输入</a:t>
                      </a:r>
                      <a:endParaRPr lang="en-US" altLang="zh-CN" sz="1400" b="1" kern="1200" dirty="0" smtClean="0">
                        <a:solidFill>
                          <a:schemeClr val="accent1"/>
                        </a:solidFill>
                        <a:latin typeface="微软雅黑" pitchFamily="34" charset="-122"/>
                        <a:ea typeface="微软雅黑" pitchFamily="34" charset="-122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zh-CN" altLang="en-US" sz="1400" b="1" kern="12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回路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按下按钮，只有一种声音</a:t>
                      </a:r>
                      <a:endParaRPr lang="zh-CN" altLang="en-US" sz="1400" dirty="0">
                        <a:solidFill>
                          <a:schemeClr val="accent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二极管</a:t>
                      </a:r>
                      <a:r>
                        <a:rPr lang="en-US" altLang="zh-CN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D2</a:t>
                      </a:r>
                      <a:r>
                        <a:rPr lang="zh-CN" altLang="en-US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反接或者开关</a:t>
                      </a:r>
                      <a:r>
                        <a:rPr lang="en-US" altLang="zh-CN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S2</a:t>
                      </a:r>
                      <a:r>
                        <a:rPr lang="zh-CN" altLang="en-US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断开，导致输出频率不变</a:t>
                      </a:r>
                      <a:endParaRPr lang="zh-CN" altLang="en-US" sz="1400" dirty="0">
                        <a:solidFill>
                          <a:schemeClr val="accent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B4"/>
                    </a:solidFill>
                  </a:tcPr>
                </a:tc>
              </a:tr>
              <a:tr h="628756">
                <a:tc vMerge="1"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zh-CN" altLang="en-US" sz="1800" b="1" kern="12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黑体" pitchFamily="49" charset="-122"/>
                        <a:ea typeface="黑体" pitchFamily="49" charset="-122"/>
                        <a:cs typeface="+mn-cs"/>
                      </a:endParaRPr>
                    </a:p>
                  </a:txBody>
                  <a:tcPr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按下按钮，没有声音</a:t>
                      </a:r>
                      <a:endParaRPr lang="zh-CN" altLang="en-US" sz="1400" dirty="0">
                        <a:solidFill>
                          <a:schemeClr val="accent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输入回路</a:t>
                      </a:r>
                      <a:r>
                        <a:rPr lang="en-US" altLang="zh-CN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R2</a:t>
                      </a:r>
                      <a:r>
                        <a:rPr lang="zh-CN" altLang="en-US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与</a:t>
                      </a:r>
                      <a:r>
                        <a:rPr lang="en-US" altLang="zh-CN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C2</a:t>
                      </a:r>
                      <a:r>
                        <a:rPr lang="zh-CN" altLang="en-US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之间，</a:t>
                      </a:r>
                      <a:r>
                        <a:rPr lang="en-US" altLang="zh-CN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S1</a:t>
                      </a:r>
                      <a:r>
                        <a:rPr lang="zh-CN" altLang="en-US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与</a:t>
                      </a:r>
                      <a:r>
                        <a:rPr lang="en-US" altLang="zh-CN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D1</a:t>
                      </a:r>
                      <a:r>
                        <a:rPr lang="zh-CN" altLang="en-US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之间断路</a:t>
                      </a:r>
                      <a:endParaRPr lang="zh-CN" altLang="en-US" sz="1400" dirty="0">
                        <a:solidFill>
                          <a:schemeClr val="accent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B4"/>
                    </a:solidFill>
                  </a:tcPr>
                </a:tc>
              </a:tr>
              <a:tr h="991356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400" b="1" kern="12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输出</a:t>
                      </a:r>
                      <a:endParaRPr lang="en-US" altLang="zh-CN" sz="1400" b="1" kern="1200" dirty="0" smtClean="0">
                        <a:solidFill>
                          <a:schemeClr val="accent1"/>
                        </a:solidFill>
                        <a:latin typeface="微软雅黑" pitchFamily="34" charset="-122"/>
                        <a:ea typeface="微软雅黑" pitchFamily="34" charset="-122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zh-CN" altLang="en-US" sz="1400" b="1" kern="12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电路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扬声器输出有明显的两种声音，但与实际的“叮咚”声不符</a:t>
                      </a:r>
                      <a:endParaRPr lang="zh-CN" altLang="en-US" sz="1400" dirty="0">
                        <a:solidFill>
                          <a:schemeClr val="accent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电解电容</a:t>
                      </a:r>
                      <a:r>
                        <a:rPr lang="en-US" altLang="zh-CN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C1</a:t>
                      </a:r>
                      <a:r>
                        <a:rPr lang="zh-CN" altLang="en-US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、</a:t>
                      </a:r>
                      <a:r>
                        <a:rPr lang="en-US" altLang="zh-CN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C3</a:t>
                      </a:r>
                      <a:r>
                        <a:rPr lang="zh-CN" altLang="en-US" sz="14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错接，导致输出频率不正常</a:t>
                      </a:r>
                      <a:endParaRPr lang="zh-CN" altLang="en-US" sz="1400" dirty="0">
                        <a:solidFill>
                          <a:schemeClr val="accent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D8D8"/>
                    </a:solidFill>
                  </a:tcPr>
                </a:tc>
              </a:tr>
            </a:tbl>
          </a:graphicData>
        </a:graphic>
      </p:graphicFrame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/>
          <a:srcRect l="41997" t="55340" r="9313" b="36939"/>
          <a:stretch/>
        </p:blipFill>
        <p:spPr>
          <a:xfrm>
            <a:off x="5131663" y="3861030"/>
            <a:ext cx="5913291" cy="586078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41442E-6 4.44444E-6 L -0.16907 -0.4597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460" y="-2298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单音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463443" y="1446450"/>
            <a:ext cx="7895312" cy="4441113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3794" name="Freeform 6"/>
          <p:cNvSpPr>
            <a:spLocks noChangeArrowheads="1"/>
          </p:cNvSpPr>
          <p:nvPr/>
        </p:nvSpPr>
        <p:spPr bwMode="auto">
          <a:xfrm flipH="1">
            <a:off x="11930063" y="666750"/>
            <a:ext cx="266700" cy="6075363"/>
          </a:xfrm>
          <a:custGeom>
            <a:avLst/>
            <a:gdLst>
              <a:gd name="T0" fmla="*/ 114497 w 621232"/>
              <a:gd name="T1" fmla="*/ 0 h 2527151"/>
              <a:gd name="T2" fmla="*/ 0 w 621232"/>
              <a:gd name="T3" fmla="*/ 0 h 2527151"/>
              <a:gd name="T4" fmla="*/ 0 w 621232"/>
              <a:gd name="T5" fmla="*/ 14605394 h 2527151"/>
              <a:gd name="T6" fmla="*/ 114497 w 621232"/>
              <a:gd name="T7" fmla="*/ 14605394 h 2527151"/>
              <a:gd name="T8" fmla="*/ 114497 w 621232"/>
              <a:gd name="T9" fmla="*/ 0 h 2527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1232"/>
              <a:gd name="T16" fmla="*/ 0 h 2527151"/>
              <a:gd name="T17" fmla="*/ 621232 w 621232"/>
              <a:gd name="T18" fmla="*/ 2527151 h 2527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1232" h="2527151">
                <a:moveTo>
                  <a:pt x="621232" y="0"/>
                </a:moveTo>
                <a:lnTo>
                  <a:pt x="0" y="0"/>
                </a:lnTo>
                <a:lnTo>
                  <a:pt x="0" y="2527151"/>
                </a:lnTo>
                <a:lnTo>
                  <a:pt x="621232" y="2527151"/>
                </a:lnTo>
                <a:lnTo>
                  <a:pt x="621232" y="0"/>
                </a:lnTo>
                <a:close/>
              </a:path>
            </a:pathLst>
          </a:custGeom>
          <a:solidFill>
            <a:srgbClr val="003366"/>
          </a:solidFill>
          <a:ln w="9525" cap="flat" cmpd="sng">
            <a:noFill/>
            <a:bevel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41987" name="Freeform 6"/>
          <p:cNvSpPr>
            <a:spLocks noChangeArrowheads="1"/>
          </p:cNvSpPr>
          <p:nvPr/>
        </p:nvSpPr>
        <p:spPr bwMode="auto">
          <a:xfrm flipH="1">
            <a:off x="0" y="666750"/>
            <a:ext cx="266700" cy="6075363"/>
          </a:xfrm>
          <a:custGeom>
            <a:avLst/>
            <a:gdLst>
              <a:gd name="T0" fmla="*/ 114497 w 621232"/>
              <a:gd name="T1" fmla="*/ 0 h 2527151"/>
              <a:gd name="T2" fmla="*/ 0 w 621232"/>
              <a:gd name="T3" fmla="*/ 0 h 2527151"/>
              <a:gd name="T4" fmla="*/ 0 w 621232"/>
              <a:gd name="T5" fmla="*/ 14605394 h 2527151"/>
              <a:gd name="T6" fmla="*/ 114497 w 621232"/>
              <a:gd name="T7" fmla="*/ 14605394 h 2527151"/>
              <a:gd name="T8" fmla="*/ 114497 w 621232"/>
              <a:gd name="T9" fmla="*/ 0 h 2527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1232"/>
              <a:gd name="T16" fmla="*/ 0 h 2527151"/>
              <a:gd name="T17" fmla="*/ 621232 w 621232"/>
              <a:gd name="T18" fmla="*/ 2527151 h 2527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1232" h="2527151">
                <a:moveTo>
                  <a:pt x="621232" y="0"/>
                </a:moveTo>
                <a:lnTo>
                  <a:pt x="0" y="0"/>
                </a:lnTo>
                <a:lnTo>
                  <a:pt x="0" y="2527151"/>
                </a:lnTo>
                <a:lnTo>
                  <a:pt x="621232" y="2527151"/>
                </a:lnTo>
                <a:lnTo>
                  <a:pt x="621232" y="0"/>
                </a:lnTo>
                <a:close/>
              </a:path>
            </a:pathLst>
          </a:custGeom>
          <a:solidFill>
            <a:schemeClr val="tx2"/>
          </a:solidFill>
          <a:ln w="9525" cap="flat" cmpd="sng">
            <a:noFill/>
            <a:bevel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3796" name="TextBox 76"/>
          <p:cNvSpPr>
            <a:spLocks noChangeArrowheads="1"/>
          </p:cNvSpPr>
          <p:nvPr/>
        </p:nvSpPr>
        <p:spPr bwMode="auto">
          <a:xfrm>
            <a:off x="477838" y="158750"/>
            <a:ext cx="1415772" cy="461665"/>
          </a:xfrm>
          <a:prstGeom prst="rect">
            <a:avLst/>
          </a:prstGeom>
          <a:noFill/>
          <a:ln w="9525">
            <a:noFill/>
            <a:bevel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solidFill>
                  <a:srgbClr val="333333"/>
                </a:solidFill>
                <a:latin typeface="微软雅黑" pitchFamily="34" charset="-122"/>
                <a:sym typeface="微软雅黑" pitchFamily="34" charset="-122"/>
              </a:rPr>
              <a:t>任务实施</a:t>
            </a:r>
            <a:endParaRPr lang="zh-CN" altLang="en-US" dirty="0">
              <a:ea typeface="宋体" pitchFamily="2" charset="-122"/>
              <a:sym typeface="Arial" pitchFamily="34" charset="0"/>
            </a:endParaRPr>
          </a:p>
        </p:txBody>
      </p:sp>
      <p:sp>
        <p:nvSpPr>
          <p:cNvPr id="33797" name="矩形 3"/>
          <p:cNvSpPr>
            <a:spLocks noChangeArrowheads="1"/>
          </p:cNvSpPr>
          <p:nvPr/>
        </p:nvSpPr>
        <p:spPr bwMode="auto">
          <a:xfrm>
            <a:off x="0" y="238125"/>
            <a:ext cx="409575" cy="333375"/>
          </a:xfrm>
          <a:prstGeom prst="rect">
            <a:avLst/>
          </a:prstGeom>
          <a:solidFill>
            <a:schemeClr val="bg1"/>
          </a:solidFill>
          <a:ln w="9525">
            <a:noFill/>
            <a:bevel/>
            <a:headEnd/>
            <a:tailEnd/>
          </a:ln>
          <a:effectLst/>
        </p:spPr>
        <p:txBody>
          <a:bodyPr/>
          <a:lstStyle/>
          <a:p>
            <a:pPr eaLnBrk="1" hangingPunct="1"/>
            <a:endParaRPr lang="zh-CN" altLang="zh-CN">
              <a:ea typeface="宋体" pitchFamily="2" charset="-122"/>
              <a:sym typeface="Arial" pitchFamily="34" charset="0"/>
            </a:endParaRPr>
          </a:p>
        </p:txBody>
      </p:sp>
      <p:pic>
        <p:nvPicPr>
          <p:cNvPr id="21" name="Picture 8" descr="F:\work\培训\培训2\新建文件夹\未标题-17.png"/>
          <p:cNvPicPr>
            <a:picLocks noChangeAspect="1" noChangeArrowheads="1"/>
          </p:cNvPicPr>
          <p:nvPr/>
        </p:nvPicPr>
        <p:blipFill>
          <a:blip r:embed="rId5" cstate="print"/>
          <a:srcRect t="7576" r="74968" b="7312"/>
          <a:stretch>
            <a:fillRect/>
          </a:stretch>
        </p:blipFill>
        <p:spPr bwMode="auto">
          <a:xfrm>
            <a:off x="267761" y="1000109"/>
            <a:ext cx="2284589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9" descr="F:\work\培训\培训2\新建文件夹\未标题-8.png"/>
          <p:cNvPicPr>
            <a:picLocks noChangeAspect="1" noChangeArrowheads="1"/>
          </p:cNvPicPr>
          <p:nvPr/>
        </p:nvPicPr>
        <p:blipFill>
          <a:blip r:embed="rId6" cstate="print"/>
          <a:srcRect l="22781" t="14450" r="71109" b="81599"/>
          <a:stretch>
            <a:fillRect/>
          </a:stretch>
        </p:blipFill>
        <p:spPr bwMode="auto">
          <a:xfrm>
            <a:off x="1993343" y="1457032"/>
            <a:ext cx="559007" cy="203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1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81429" y="1304724"/>
            <a:ext cx="1084672" cy="406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extBox 24">
            <a:hlinkClick r:id="" action="ppaction://hlinkshowjump?jump=nextslide"/>
          </p:cNvPr>
          <p:cNvSpPr txBox="1"/>
          <p:nvPr/>
        </p:nvSpPr>
        <p:spPr>
          <a:xfrm>
            <a:off x="123824" y="2071678"/>
            <a:ext cx="2331219" cy="2281648"/>
          </a:xfrm>
          <a:prstGeom prst="rect">
            <a:avLst/>
          </a:prstGeom>
          <a:noFill/>
        </p:spPr>
        <p:txBody>
          <a:bodyPr wrap="square" lIns="65023" tIns="32511" rIns="65023" bIns="32511">
            <a:spAutoFit/>
          </a:bodyPr>
          <a:lstStyle/>
          <a:p>
            <a:pPr algn="r"/>
            <a:r>
              <a:rPr lang="zh-CN" altLang="en-US" dirty="0" smtClean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</a:rPr>
              <a:t>元器件识别与检测</a:t>
            </a:r>
            <a:endParaRPr lang="en-US" altLang="zh-CN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endParaRPr lang="en-US" altLang="zh-CN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r>
              <a:rPr lang="zh-CN" altLang="en-US" dirty="0" smtClean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</a:rPr>
              <a:t>叮咚门铃电路的制作</a:t>
            </a:r>
            <a:endParaRPr lang="en-US" altLang="zh-CN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endParaRPr lang="en-US" altLang="zh-CN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r>
              <a:rPr lang="zh-CN" altLang="en-US" dirty="0" smtClean="0">
                <a:solidFill>
                  <a:srgbClr val="C00000"/>
                </a:solidFill>
                <a:latin typeface="微软雅黑" pitchFamily="34" charset="-122"/>
              </a:rPr>
              <a:t>电路调试与故障排除</a:t>
            </a:r>
          </a:p>
          <a:p>
            <a:pPr algn="r"/>
            <a:endParaRPr lang="zh-CN" altLang="en-US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endParaRPr lang="en-US" altLang="zh-CN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endParaRPr lang="zh-CN" altLang="en-US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</p:txBody>
      </p:sp>
      <p:grpSp>
        <p:nvGrpSpPr>
          <p:cNvPr id="28" name="Group 2"/>
          <p:cNvGrpSpPr>
            <a:grpSpLocks/>
          </p:cNvGrpSpPr>
          <p:nvPr/>
        </p:nvGrpSpPr>
        <p:grpSpPr bwMode="auto">
          <a:xfrm rot="365328">
            <a:off x="9865908" y="1069168"/>
            <a:ext cx="1967874" cy="775729"/>
            <a:chOff x="0" y="462145"/>
            <a:chExt cx="2898608" cy="1855782"/>
          </a:xfrm>
        </p:grpSpPr>
        <p:sp>
          <p:nvSpPr>
            <p:cNvPr id="29" name="圆角矩形​​ 40"/>
            <p:cNvSpPr>
              <a:spLocks noChangeArrowheads="1"/>
            </p:cNvSpPr>
            <p:nvPr/>
          </p:nvSpPr>
          <p:spPr bwMode="auto">
            <a:xfrm rot="21283524">
              <a:off x="33069" y="1052628"/>
              <a:ext cx="2865539" cy="1265299"/>
            </a:xfrm>
            <a:prstGeom prst="roundRect">
              <a:avLst>
                <a:gd name="adj" fmla="val 10407"/>
              </a:avLst>
            </a:prstGeom>
            <a:gradFill rotWithShape="1">
              <a:gsLst>
                <a:gs pos="0">
                  <a:srgbClr val="A6A6A6"/>
                </a:gs>
                <a:gs pos="20000">
                  <a:srgbClr val="D9D9D9"/>
                </a:gs>
                <a:gs pos="100000">
                  <a:srgbClr val="BFBFBF"/>
                </a:gs>
              </a:gsLst>
              <a:lin ang="5400000"/>
            </a:gradFill>
            <a:ln w="3175">
              <a:solidFill>
                <a:srgbClr val="BFBFBF"/>
              </a:solidFill>
              <a:round/>
              <a:headEnd/>
              <a:tailEnd/>
            </a:ln>
            <a:effectLst>
              <a:outerShdw dist="38100" algn="ctr" rotWithShape="0">
                <a:srgbClr val="000000">
                  <a:alpha val="37999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>
                <a:buFontTx/>
                <a:buNone/>
              </a:pPr>
              <a:endParaRPr lang="zh-CN" altLang="zh-CN" smtClean="0">
                <a:solidFill>
                  <a:srgbClr val="000000"/>
                </a:solidFill>
              </a:endParaRPr>
            </a:p>
          </p:txBody>
        </p:sp>
        <p:cxnSp>
          <p:nvCxnSpPr>
            <p:cNvPr id="30" name="直接连接符​​ 41"/>
            <p:cNvCxnSpPr>
              <a:cxnSpLocks noChangeShapeType="1"/>
            </p:cNvCxnSpPr>
            <p:nvPr/>
          </p:nvCxnSpPr>
          <p:spPr bwMode="auto">
            <a:xfrm flipV="1">
              <a:off x="467680" y="743929"/>
              <a:ext cx="282584" cy="458272"/>
            </a:xfrm>
            <a:prstGeom prst="line">
              <a:avLst/>
            </a:prstGeom>
            <a:noFill/>
            <a:ln w="28575">
              <a:solidFill>
                <a:srgbClr val="7F7F7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31" name="直接连接符​​ 42"/>
            <p:cNvCxnSpPr>
              <a:cxnSpLocks noChangeShapeType="1"/>
            </p:cNvCxnSpPr>
            <p:nvPr/>
          </p:nvCxnSpPr>
          <p:spPr bwMode="auto">
            <a:xfrm rot="21234672">
              <a:off x="943641" y="478602"/>
              <a:ext cx="1469951" cy="530335"/>
            </a:xfrm>
            <a:prstGeom prst="line">
              <a:avLst/>
            </a:prstGeom>
            <a:noFill/>
            <a:ln w="28575">
              <a:solidFill>
                <a:srgbClr val="7F7F7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32" name="椭圆​​ 43"/>
            <p:cNvSpPr>
              <a:spLocks noChangeArrowheads="1"/>
            </p:cNvSpPr>
            <p:nvPr/>
          </p:nvSpPr>
          <p:spPr bwMode="auto">
            <a:xfrm>
              <a:off x="707675" y="529240"/>
              <a:ext cx="211703" cy="263676"/>
            </a:xfrm>
            <a:prstGeom prst="ellipse">
              <a:avLst/>
            </a:prstGeom>
            <a:gradFill rotWithShape="1">
              <a:gsLst>
                <a:gs pos="0">
                  <a:srgbClr val="A6A6A6"/>
                </a:gs>
                <a:gs pos="20000">
                  <a:srgbClr val="D9D9D9"/>
                </a:gs>
                <a:gs pos="100000">
                  <a:srgbClr val="BFBFBF"/>
                </a:gs>
              </a:gsLst>
              <a:lin ang="5400000"/>
            </a:gradFill>
            <a:ln w="3175">
              <a:solidFill>
                <a:srgbClr val="BFBFB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>
                <a:buFontTx/>
                <a:buNone/>
              </a:pPr>
              <a:endParaRPr lang="zh-CN" altLang="zh-CN" smtClean="0">
                <a:solidFill>
                  <a:srgbClr val="000000"/>
                </a:solidFill>
              </a:endParaRPr>
            </a:p>
          </p:txBody>
        </p:sp>
        <p:grpSp>
          <p:nvGrpSpPr>
            <p:cNvPr id="33" name="Group 7"/>
            <p:cNvGrpSpPr>
              <a:grpSpLocks/>
            </p:cNvGrpSpPr>
            <p:nvPr/>
          </p:nvGrpSpPr>
          <p:grpSpPr bwMode="auto">
            <a:xfrm>
              <a:off x="717719" y="462145"/>
              <a:ext cx="1084538" cy="302280"/>
              <a:chOff x="-1158941" y="471715"/>
              <a:chExt cx="1276766" cy="355848"/>
            </a:xfrm>
          </p:grpSpPr>
          <p:pic>
            <p:nvPicPr>
              <p:cNvPr id="52" name="椭圆​​ 44"/>
              <p:cNvPicPr>
                <a:picLocks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1158941" y="583724"/>
                <a:ext cx="243840" cy="24383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sp>
            <p:nvSpPr>
              <p:cNvPr id="53" name="Text Box 9"/>
              <p:cNvSpPr txBox="1">
                <a:spLocks noChangeArrowheads="1"/>
              </p:cNvSpPr>
              <p:nvPr/>
            </p:nvSpPr>
            <p:spPr bwMode="auto">
              <a:xfrm>
                <a:off x="-126777" y="471715"/>
                <a:ext cx="244602" cy="7897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>
                  <a:buFontTx/>
                  <a:buNone/>
                </a:pPr>
                <a:endParaRPr lang="zh-CN" altLang="zh-CN" smtClean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34" name="同侧圆角矩形 45"/>
            <p:cNvSpPr>
              <a:spLocks noChangeArrowheads="1"/>
            </p:cNvSpPr>
            <p:nvPr/>
          </p:nvSpPr>
          <p:spPr bwMode="auto">
            <a:xfrm rot="21295192">
              <a:off x="0" y="1062641"/>
              <a:ext cx="2853403" cy="792935"/>
            </a:xfrm>
            <a:custGeom>
              <a:avLst/>
              <a:gdLst>
                <a:gd name="T0" fmla="*/ 2853403 w 2853403"/>
                <a:gd name="T1" fmla="*/ 396468 h 792935"/>
                <a:gd name="T2" fmla="*/ 1426702 w 2853403"/>
                <a:gd name="T3" fmla="*/ 792935 h 792935"/>
                <a:gd name="T4" fmla="*/ 0 w 2853403"/>
                <a:gd name="T5" fmla="*/ 396468 h 792935"/>
                <a:gd name="T6" fmla="*/ 1426702 w 2853403"/>
                <a:gd name="T7" fmla="*/ 0 h 792935"/>
                <a:gd name="T8" fmla="*/ 0 60000 65536"/>
                <a:gd name="T9" fmla="*/ 5898240 60000 65536"/>
                <a:gd name="T10" fmla="*/ 11796480 60000 65536"/>
                <a:gd name="T11" fmla="*/ 17694720 60000 65536"/>
                <a:gd name="T12" fmla="*/ 38708 w 2853403"/>
                <a:gd name="T13" fmla="*/ 38708 h 792935"/>
                <a:gd name="T14" fmla="*/ 2814695 w 2853403"/>
                <a:gd name="T15" fmla="*/ 792935 h 79293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853403" h="792935">
                  <a:moveTo>
                    <a:pt x="132158" y="0"/>
                  </a:moveTo>
                  <a:lnTo>
                    <a:pt x="2721245" y="0"/>
                  </a:lnTo>
                  <a:lnTo>
                    <a:pt x="2721244" y="0"/>
                  </a:lnTo>
                  <a:cubicBezTo>
                    <a:pt x="2794233" y="0"/>
                    <a:pt x="2853403" y="59169"/>
                    <a:pt x="2853403" y="132158"/>
                  </a:cubicBezTo>
                  <a:lnTo>
                    <a:pt x="2853403" y="792935"/>
                  </a:lnTo>
                  <a:lnTo>
                    <a:pt x="0" y="792935"/>
                  </a:lnTo>
                  <a:lnTo>
                    <a:pt x="0" y="132158"/>
                  </a:lnTo>
                  <a:cubicBezTo>
                    <a:pt x="0" y="59169"/>
                    <a:pt x="59169" y="0"/>
                    <a:pt x="13215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0"/>
                  </a:srgbClr>
                </a:gs>
                <a:gs pos="48000">
                  <a:srgbClr val="F5F5F5">
                    <a:alpha val="0"/>
                  </a:srgbClr>
                </a:gs>
                <a:gs pos="52000">
                  <a:srgbClr val="FFFFFF">
                    <a:alpha val="0"/>
                  </a:srgbClr>
                </a:gs>
                <a:gs pos="100000">
                  <a:schemeClr val="bg1">
                    <a:alpha val="0"/>
                  </a:schemeClr>
                </a:gs>
              </a:gsLst>
              <a:lin ang="4680000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>
                <a:buFontTx/>
                <a:buNone/>
              </a:pPr>
              <a:endParaRPr lang="zh-CN" altLang="zh-CN" smtClean="0">
                <a:solidFill>
                  <a:srgbClr val="000000"/>
                </a:solidFill>
              </a:endParaRPr>
            </a:p>
          </p:txBody>
        </p:sp>
        <p:sp>
          <p:nvSpPr>
            <p:cNvPr id="35" name="圆角矩形​​ 46"/>
            <p:cNvSpPr>
              <a:spLocks noChangeArrowheads="1"/>
            </p:cNvSpPr>
            <p:nvPr/>
          </p:nvSpPr>
          <p:spPr bwMode="auto">
            <a:xfrm rot="21283524">
              <a:off x="160093" y="1211727"/>
              <a:ext cx="2621463" cy="992630"/>
            </a:xfrm>
            <a:prstGeom prst="roundRect">
              <a:avLst>
                <a:gd name="adj" fmla="val 7417"/>
              </a:avLst>
            </a:prstGeom>
            <a:solidFill>
              <a:srgbClr val="003366"/>
            </a:solidFill>
            <a:ln w="19050">
              <a:solidFill>
                <a:srgbClr val="D9D9D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>
                <a:buClr>
                  <a:srgbClr val="404040"/>
                </a:buClr>
                <a:buSzPts val="1600"/>
              </a:pPr>
              <a:r>
                <a:rPr lang="zh-CN" altLang="en-US" sz="2200" dirty="0" smtClean="0">
                  <a:solidFill>
                    <a:srgbClr val="FFFFFF"/>
                  </a:solidFill>
                  <a:latin typeface="微软雅黑" pitchFamily="34" charset="-122"/>
                </a:rPr>
                <a:t>只是单音</a:t>
              </a:r>
              <a:endParaRPr lang="zh-CN" altLang="en-US" sz="220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36" name="Group 12"/>
            <p:cNvGrpSpPr>
              <a:grpSpLocks/>
            </p:cNvGrpSpPr>
            <p:nvPr/>
          </p:nvGrpSpPr>
          <p:grpSpPr bwMode="auto">
            <a:xfrm>
              <a:off x="407621" y="1164427"/>
              <a:ext cx="134633" cy="134637"/>
              <a:chOff x="0" y="0"/>
              <a:chExt cx="158496" cy="158496"/>
            </a:xfrm>
          </p:grpSpPr>
          <p:pic>
            <p:nvPicPr>
              <p:cNvPr id="49" name="椭圆​​ 47"/>
              <p:cNvPicPr>
                <a:picLocks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58496" cy="15849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sp>
            <p:nvSpPr>
              <p:cNvPr id="50" name="Text Box 14"/>
              <p:cNvSpPr txBox="1">
                <a:spLocks noChangeArrowheads="1"/>
              </p:cNvSpPr>
              <p:nvPr/>
            </p:nvSpPr>
            <p:spPr bwMode="auto">
              <a:xfrm rot="21283522">
                <a:off x="27905" y="27077"/>
                <a:ext cx="99248" cy="992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>
                  <a:buFontTx/>
                  <a:buNone/>
                </a:pPr>
                <a:endParaRPr lang="zh-CN" altLang="zh-CN" smtClean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37" name="Group 15"/>
            <p:cNvGrpSpPr>
              <a:grpSpLocks/>
            </p:cNvGrpSpPr>
            <p:nvPr/>
          </p:nvGrpSpPr>
          <p:grpSpPr bwMode="auto">
            <a:xfrm>
              <a:off x="2337607" y="730338"/>
              <a:ext cx="134633" cy="134636"/>
              <a:chOff x="-13936" y="-297653"/>
              <a:chExt cx="158496" cy="158494"/>
            </a:xfrm>
          </p:grpSpPr>
          <p:pic>
            <p:nvPicPr>
              <p:cNvPr id="38" name="椭圆​​ 48"/>
              <p:cNvPicPr>
                <a:picLocks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13936" y="-297653"/>
                <a:ext cx="158496" cy="1584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sp>
            <p:nvSpPr>
              <p:cNvPr id="48" name="Text Box 17"/>
              <p:cNvSpPr txBox="1">
                <a:spLocks noChangeArrowheads="1"/>
              </p:cNvSpPr>
              <p:nvPr/>
            </p:nvSpPr>
            <p:spPr bwMode="auto">
              <a:xfrm rot="21283522">
                <a:off x="17664" y="-277972"/>
                <a:ext cx="99248" cy="9924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>
                  <a:buFontTx/>
                  <a:buNone/>
                </a:pPr>
                <a:endParaRPr lang="zh-CN" altLang="zh-CN" smtClean="0">
                  <a:solidFill>
                    <a:srgbClr val="000000"/>
                  </a:solidFill>
                </a:endParaRPr>
              </a:p>
            </p:txBody>
          </p:sp>
        </p:grpSp>
      </p:grpSp>
      <p:pic>
        <p:nvPicPr>
          <p:cNvPr id="40" name="图片 39"/>
          <p:cNvPicPr>
            <a:picLocks noChangeAspect="1"/>
          </p:cNvPicPr>
          <p:nvPr/>
        </p:nvPicPr>
        <p:blipFill rotWithShape="1">
          <a:blip r:embed="rId11"/>
          <a:srcRect l="41997" t="55340" r="9313" b="36939"/>
          <a:stretch/>
        </p:blipFill>
        <p:spPr>
          <a:xfrm>
            <a:off x="2963979" y="727605"/>
            <a:ext cx="5913291" cy="586078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152720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19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2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video>
              <p:cMediaNode vol="80000">
                <p:cTn id="23" fill="hold" display="0">
                  <p:stCondLst>
                    <p:cond delay="indefinite"/>
                  </p:stCondLst>
                </p:cTn>
                <p:tgtEl>
                  <p:spTgt spid="39"/>
                </p:tgtEl>
              </p:cMediaNode>
            </p:vide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" name="表格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174487"/>
              </p:ext>
            </p:extLst>
          </p:nvPr>
        </p:nvGraphicFramePr>
        <p:xfrm>
          <a:off x="5026811" y="714356"/>
          <a:ext cx="6643527" cy="5760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3425"/>
                <a:gridCol w="2690713"/>
                <a:gridCol w="2959389"/>
              </a:tblGrid>
              <a:tr h="408108">
                <a:tc gridSpan="3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2400" b="1" kern="1200" dirty="0" smtClean="0">
                          <a:solidFill>
                            <a:srgbClr val="FFFFFF"/>
                          </a:solidFill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典型故障分析表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3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  <a:tr h="32648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kern="12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故障  类型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kern="12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故障现象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kern="12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原因分析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8CCE4"/>
                    </a:solidFill>
                  </a:tcPr>
                </a:tc>
              </a:tr>
              <a:tr h="571351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800" b="1" kern="12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供电</a:t>
                      </a:r>
                      <a:endParaRPr lang="en-US" altLang="zh-CN" sz="1800" b="1" kern="1200" dirty="0" smtClean="0">
                        <a:solidFill>
                          <a:schemeClr val="accent1"/>
                        </a:solidFill>
                        <a:latin typeface="微软雅黑" pitchFamily="34" charset="-122"/>
                        <a:ea typeface="微软雅黑" pitchFamily="34" charset="-122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zh-CN" altLang="en-US" sz="1800" b="1" kern="12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电路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8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按下按钮，无任何声音</a:t>
                      </a:r>
                      <a:endParaRPr lang="zh-CN" altLang="en-US" sz="1800" dirty="0">
                        <a:solidFill>
                          <a:schemeClr val="accent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8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电源两端电压不够，电路输入端间断路</a:t>
                      </a:r>
                      <a:endParaRPr lang="zh-CN" altLang="en-US" sz="1800" dirty="0">
                        <a:solidFill>
                          <a:schemeClr val="accent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DDDC"/>
                    </a:solidFill>
                  </a:tcPr>
                </a:tc>
              </a:tr>
              <a:tr h="571351">
                <a:tc rowSpan="2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altLang="zh-CN" sz="1800" b="1" kern="1200" dirty="0" smtClean="0">
                        <a:solidFill>
                          <a:schemeClr val="accent1"/>
                        </a:solidFill>
                        <a:latin typeface="微软雅黑" pitchFamily="34" charset="-122"/>
                        <a:ea typeface="微软雅黑" pitchFamily="34" charset="-122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endParaRPr lang="en-US" altLang="zh-CN" sz="1800" b="1" kern="1200" dirty="0" smtClean="0">
                        <a:solidFill>
                          <a:schemeClr val="accent1"/>
                        </a:solidFill>
                        <a:latin typeface="微软雅黑" pitchFamily="34" charset="-122"/>
                        <a:ea typeface="微软雅黑" pitchFamily="34" charset="-122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zh-CN" altLang="en-US" sz="1800" b="1" kern="12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延时</a:t>
                      </a:r>
                      <a:endParaRPr lang="en-US" altLang="zh-CN" sz="1800" b="1" kern="1200" dirty="0" smtClean="0">
                        <a:solidFill>
                          <a:schemeClr val="accent1"/>
                        </a:solidFill>
                        <a:latin typeface="微软雅黑" pitchFamily="34" charset="-122"/>
                        <a:ea typeface="微软雅黑" pitchFamily="34" charset="-122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zh-CN" altLang="en-US" sz="1800" b="1" kern="12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电路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8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有明显的“叮咚”声，但是“咚”的声音很长</a:t>
                      </a:r>
                      <a:endParaRPr lang="zh-CN" altLang="en-US" sz="1800" dirty="0">
                        <a:solidFill>
                          <a:schemeClr val="accent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8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电位器</a:t>
                      </a:r>
                      <a:r>
                        <a:rPr lang="en-US" altLang="zh-CN" sz="18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R1</a:t>
                      </a:r>
                      <a:r>
                        <a:rPr lang="zh-CN" altLang="en-US" sz="18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阻值比较高，“咚”声持续时间很长，与实际情况不符</a:t>
                      </a:r>
                      <a:endParaRPr lang="zh-CN" altLang="en-US" sz="1800" dirty="0">
                        <a:solidFill>
                          <a:schemeClr val="accent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E4BC"/>
                    </a:solidFill>
                  </a:tcPr>
                </a:tc>
              </a:tr>
              <a:tr h="571351">
                <a:tc vMerge="1"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zh-CN" altLang="en-US" sz="1800" b="1" kern="12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黑体" pitchFamily="49" charset="-122"/>
                        <a:ea typeface="黑体" pitchFamily="49" charset="-122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8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不按钮，电路仍然会发出连续的“嘀嘀嘀”的声音</a:t>
                      </a:r>
                      <a:endParaRPr lang="zh-CN" altLang="en-US" sz="1800" dirty="0">
                        <a:solidFill>
                          <a:schemeClr val="accent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8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电位器</a:t>
                      </a:r>
                      <a:r>
                        <a:rPr lang="en-US" altLang="zh-CN" sz="18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R1</a:t>
                      </a:r>
                      <a:r>
                        <a:rPr lang="zh-CN" altLang="en-US" sz="18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调节到最大值，电路产生自激振荡</a:t>
                      </a:r>
                      <a:endParaRPr lang="zh-CN" altLang="en-US" sz="1800" dirty="0">
                        <a:solidFill>
                          <a:schemeClr val="accent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E4BC"/>
                    </a:solidFill>
                  </a:tcPr>
                </a:tc>
              </a:tr>
              <a:tr h="571351">
                <a:tc rowSpan="2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altLang="zh-CN" sz="1800" b="1" kern="1200" dirty="0" smtClean="0">
                        <a:solidFill>
                          <a:schemeClr val="accent1"/>
                        </a:solidFill>
                        <a:latin typeface="微软雅黑" pitchFamily="34" charset="-122"/>
                        <a:ea typeface="微软雅黑" pitchFamily="34" charset="-122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zh-CN" altLang="en-US" sz="1800" b="1" kern="12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输入</a:t>
                      </a:r>
                      <a:endParaRPr lang="en-US" altLang="zh-CN" sz="1800" b="1" kern="1200" dirty="0" smtClean="0">
                        <a:solidFill>
                          <a:schemeClr val="accent1"/>
                        </a:solidFill>
                        <a:latin typeface="微软雅黑" pitchFamily="34" charset="-122"/>
                        <a:ea typeface="微软雅黑" pitchFamily="34" charset="-122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zh-CN" altLang="en-US" sz="1800" b="1" kern="12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回路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8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按下按钮，只有一种声音</a:t>
                      </a:r>
                      <a:endParaRPr lang="zh-CN" altLang="en-US" sz="1800" dirty="0">
                        <a:solidFill>
                          <a:schemeClr val="accent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8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二极管</a:t>
                      </a:r>
                      <a:r>
                        <a:rPr lang="en-US" altLang="zh-CN" sz="18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D2</a:t>
                      </a:r>
                      <a:r>
                        <a:rPr lang="zh-CN" altLang="en-US" sz="18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反接或者开关</a:t>
                      </a:r>
                      <a:r>
                        <a:rPr lang="en-US" altLang="zh-CN" sz="18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S2</a:t>
                      </a:r>
                      <a:r>
                        <a:rPr lang="zh-CN" altLang="en-US" sz="18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断开，导致输出频率不变</a:t>
                      </a:r>
                      <a:endParaRPr lang="zh-CN" altLang="en-US" sz="1800" dirty="0">
                        <a:solidFill>
                          <a:schemeClr val="accent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B4"/>
                    </a:solidFill>
                  </a:tcPr>
                </a:tc>
              </a:tr>
              <a:tr h="571351">
                <a:tc vMerge="1"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zh-CN" altLang="en-US" sz="1800" b="1" kern="12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黑体" pitchFamily="49" charset="-122"/>
                        <a:ea typeface="黑体" pitchFamily="49" charset="-122"/>
                        <a:cs typeface="+mn-cs"/>
                      </a:endParaRPr>
                    </a:p>
                  </a:txBody>
                  <a:tcPr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8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按下按钮，没有声音</a:t>
                      </a:r>
                      <a:endParaRPr lang="zh-CN" altLang="en-US" sz="1800" dirty="0">
                        <a:solidFill>
                          <a:schemeClr val="accent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8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输入回路</a:t>
                      </a:r>
                      <a:r>
                        <a:rPr lang="en-US" altLang="zh-CN" sz="18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R2</a:t>
                      </a:r>
                      <a:r>
                        <a:rPr lang="zh-CN" altLang="en-US" sz="18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与</a:t>
                      </a:r>
                      <a:r>
                        <a:rPr lang="en-US" altLang="zh-CN" sz="18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C2</a:t>
                      </a:r>
                      <a:r>
                        <a:rPr lang="zh-CN" altLang="en-US" sz="18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之间，</a:t>
                      </a:r>
                      <a:r>
                        <a:rPr lang="en-US" altLang="zh-CN" sz="18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S1</a:t>
                      </a:r>
                      <a:r>
                        <a:rPr lang="zh-CN" altLang="en-US" sz="18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与</a:t>
                      </a:r>
                      <a:r>
                        <a:rPr lang="en-US" altLang="zh-CN" sz="18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D1</a:t>
                      </a:r>
                      <a:r>
                        <a:rPr lang="zh-CN" altLang="en-US" sz="18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之间断路</a:t>
                      </a:r>
                      <a:endParaRPr lang="zh-CN" altLang="en-US" sz="1800" dirty="0">
                        <a:solidFill>
                          <a:schemeClr val="accent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B4"/>
                    </a:solidFill>
                  </a:tcPr>
                </a:tc>
              </a:tr>
              <a:tr h="571351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800" b="1" kern="12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输出</a:t>
                      </a:r>
                      <a:endParaRPr lang="en-US" altLang="zh-CN" sz="1800" b="1" kern="1200" dirty="0" smtClean="0">
                        <a:solidFill>
                          <a:schemeClr val="accent1"/>
                        </a:solidFill>
                        <a:latin typeface="微软雅黑" pitchFamily="34" charset="-122"/>
                        <a:ea typeface="微软雅黑" pitchFamily="34" charset="-122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zh-CN" altLang="en-US" sz="1800" b="1" kern="12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电路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8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扬声器输出有明显的两种声音，但与实际的“叮咚”声不符</a:t>
                      </a:r>
                      <a:endParaRPr lang="zh-CN" altLang="en-US" sz="1800" dirty="0">
                        <a:solidFill>
                          <a:schemeClr val="accent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8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电解电容</a:t>
                      </a:r>
                      <a:r>
                        <a:rPr lang="en-US" altLang="zh-CN" sz="18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C1</a:t>
                      </a:r>
                      <a:r>
                        <a:rPr lang="zh-CN" altLang="en-US" sz="18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、</a:t>
                      </a:r>
                      <a:r>
                        <a:rPr lang="en-US" altLang="zh-CN" sz="18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C3</a:t>
                      </a:r>
                      <a:r>
                        <a:rPr lang="zh-CN" altLang="en-US" sz="1800" dirty="0" smtClean="0">
                          <a:solidFill>
                            <a:schemeClr val="accen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错接，导致输出频率不正常</a:t>
                      </a:r>
                      <a:endParaRPr lang="zh-CN" altLang="en-US" sz="1800" dirty="0">
                        <a:solidFill>
                          <a:schemeClr val="accent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D8D8"/>
                    </a:solidFill>
                  </a:tcPr>
                </a:tc>
              </a:tr>
            </a:tbl>
          </a:graphicData>
        </a:graphic>
      </p:graphicFrame>
      <p:sp>
        <p:nvSpPr>
          <p:cNvPr id="33794" name="Freeform 6"/>
          <p:cNvSpPr>
            <a:spLocks noChangeArrowheads="1"/>
          </p:cNvSpPr>
          <p:nvPr/>
        </p:nvSpPr>
        <p:spPr bwMode="auto">
          <a:xfrm flipH="1">
            <a:off x="11930063" y="666750"/>
            <a:ext cx="266700" cy="6075363"/>
          </a:xfrm>
          <a:custGeom>
            <a:avLst/>
            <a:gdLst>
              <a:gd name="T0" fmla="*/ 114497 w 621232"/>
              <a:gd name="T1" fmla="*/ 0 h 2527151"/>
              <a:gd name="T2" fmla="*/ 0 w 621232"/>
              <a:gd name="T3" fmla="*/ 0 h 2527151"/>
              <a:gd name="T4" fmla="*/ 0 w 621232"/>
              <a:gd name="T5" fmla="*/ 14605394 h 2527151"/>
              <a:gd name="T6" fmla="*/ 114497 w 621232"/>
              <a:gd name="T7" fmla="*/ 14605394 h 2527151"/>
              <a:gd name="T8" fmla="*/ 114497 w 621232"/>
              <a:gd name="T9" fmla="*/ 0 h 2527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1232"/>
              <a:gd name="T16" fmla="*/ 0 h 2527151"/>
              <a:gd name="T17" fmla="*/ 621232 w 621232"/>
              <a:gd name="T18" fmla="*/ 2527151 h 2527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1232" h="2527151">
                <a:moveTo>
                  <a:pt x="621232" y="0"/>
                </a:moveTo>
                <a:lnTo>
                  <a:pt x="0" y="0"/>
                </a:lnTo>
                <a:lnTo>
                  <a:pt x="0" y="2527151"/>
                </a:lnTo>
                <a:lnTo>
                  <a:pt x="621232" y="2527151"/>
                </a:lnTo>
                <a:lnTo>
                  <a:pt x="621232" y="0"/>
                </a:lnTo>
                <a:close/>
              </a:path>
            </a:pathLst>
          </a:custGeom>
          <a:solidFill>
            <a:srgbClr val="003366"/>
          </a:solidFill>
          <a:ln w="9525" cap="flat" cmpd="sng">
            <a:noFill/>
            <a:bevel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41987" name="Freeform 6"/>
          <p:cNvSpPr>
            <a:spLocks noChangeArrowheads="1"/>
          </p:cNvSpPr>
          <p:nvPr/>
        </p:nvSpPr>
        <p:spPr bwMode="auto">
          <a:xfrm flipH="1">
            <a:off x="0" y="666750"/>
            <a:ext cx="266700" cy="6075363"/>
          </a:xfrm>
          <a:custGeom>
            <a:avLst/>
            <a:gdLst>
              <a:gd name="T0" fmla="*/ 114497 w 621232"/>
              <a:gd name="T1" fmla="*/ 0 h 2527151"/>
              <a:gd name="T2" fmla="*/ 0 w 621232"/>
              <a:gd name="T3" fmla="*/ 0 h 2527151"/>
              <a:gd name="T4" fmla="*/ 0 w 621232"/>
              <a:gd name="T5" fmla="*/ 14605394 h 2527151"/>
              <a:gd name="T6" fmla="*/ 114497 w 621232"/>
              <a:gd name="T7" fmla="*/ 14605394 h 2527151"/>
              <a:gd name="T8" fmla="*/ 114497 w 621232"/>
              <a:gd name="T9" fmla="*/ 0 h 2527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1232"/>
              <a:gd name="T16" fmla="*/ 0 h 2527151"/>
              <a:gd name="T17" fmla="*/ 621232 w 621232"/>
              <a:gd name="T18" fmla="*/ 2527151 h 2527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1232" h="2527151">
                <a:moveTo>
                  <a:pt x="621232" y="0"/>
                </a:moveTo>
                <a:lnTo>
                  <a:pt x="0" y="0"/>
                </a:lnTo>
                <a:lnTo>
                  <a:pt x="0" y="2527151"/>
                </a:lnTo>
                <a:lnTo>
                  <a:pt x="621232" y="2527151"/>
                </a:lnTo>
                <a:lnTo>
                  <a:pt x="621232" y="0"/>
                </a:lnTo>
                <a:close/>
              </a:path>
            </a:pathLst>
          </a:custGeom>
          <a:solidFill>
            <a:schemeClr val="tx2"/>
          </a:solidFill>
          <a:ln w="9525" cap="flat" cmpd="sng">
            <a:noFill/>
            <a:bevel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3796" name="TextBox 76"/>
          <p:cNvSpPr>
            <a:spLocks noChangeArrowheads="1"/>
          </p:cNvSpPr>
          <p:nvPr/>
        </p:nvSpPr>
        <p:spPr bwMode="auto">
          <a:xfrm>
            <a:off x="477838" y="158750"/>
            <a:ext cx="1415772" cy="461665"/>
          </a:xfrm>
          <a:prstGeom prst="rect">
            <a:avLst/>
          </a:prstGeom>
          <a:noFill/>
          <a:ln w="9525">
            <a:noFill/>
            <a:bevel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solidFill>
                  <a:srgbClr val="333333"/>
                </a:solidFill>
                <a:latin typeface="微软雅黑" pitchFamily="34" charset="-122"/>
                <a:sym typeface="微软雅黑" pitchFamily="34" charset="-122"/>
              </a:rPr>
              <a:t>任务实施</a:t>
            </a:r>
            <a:endParaRPr lang="zh-CN" altLang="en-US" dirty="0">
              <a:ea typeface="宋体" pitchFamily="2" charset="-122"/>
              <a:sym typeface="Arial" pitchFamily="34" charset="0"/>
            </a:endParaRPr>
          </a:p>
        </p:txBody>
      </p:sp>
      <p:sp>
        <p:nvSpPr>
          <p:cNvPr id="33797" name="矩形 3"/>
          <p:cNvSpPr>
            <a:spLocks noChangeArrowheads="1"/>
          </p:cNvSpPr>
          <p:nvPr/>
        </p:nvSpPr>
        <p:spPr bwMode="auto">
          <a:xfrm>
            <a:off x="0" y="238125"/>
            <a:ext cx="409575" cy="333375"/>
          </a:xfrm>
          <a:prstGeom prst="rect">
            <a:avLst/>
          </a:prstGeom>
          <a:solidFill>
            <a:schemeClr val="bg1"/>
          </a:solidFill>
          <a:ln w="9525">
            <a:noFill/>
            <a:bevel/>
            <a:headEnd/>
            <a:tailEnd/>
          </a:ln>
          <a:effectLst/>
        </p:spPr>
        <p:txBody>
          <a:bodyPr/>
          <a:lstStyle/>
          <a:p>
            <a:pPr eaLnBrk="1" hangingPunct="1"/>
            <a:endParaRPr lang="zh-CN" altLang="zh-CN">
              <a:ea typeface="宋体" pitchFamily="2" charset="-122"/>
              <a:sym typeface="Arial" pitchFamily="34" charset="0"/>
            </a:endParaRPr>
          </a:p>
        </p:txBody>
      </p:sp>
      <p:pic>
        <p:nvPicPr>
          <p:cNvPr id="21" name="Picture 8" descr="F:\work\培训\培训2\新建文件夹\未标题-17.png"/>
          <p:cNvPicPr>
            <a:picLocks noChangeAspect="1" noChangeArrowheads="1"/>
          </p:cNvPicPr>
          <p:nvPr/>
        </p:nvPicPr>
        <p:blipFill>
          <a:blip r:embed="rId4" cstate="print"/>
          <a:srcRect t="7576" r="74968" b="7312"/>
          <a:stretch>
            <a:fillRect/>
          </a:stretch>
        </p:blipFill>
        <p:spPr bwMode="auto">
          <a:xfrm>
            <a:off x="267761" y="1000109"/>
            <a:ext cx="2284589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9" descr="F:\work\培训\培训2\新建文件夹\未标题-8.png"/>
          <p:cNvPicPr>
            <a:picLocks noChangeAspect="1" noChangeArrowheads="1"/>
          </p:cNvPicPr>
          <p:nvPr/>
        </p:nvPicPr>
        <p:blipFill>
          <a:blip r:embed="rId5" cstate="print"/>
          <a:srcRect l="22781" t="14450" r="71109" b="81599"/>
          <a:stretch>
            <a:fillRect/>
          </a:stretch>
        </p:blipFill>
        <p:spPr bwMode="auto">
          <a:xfrm>
            <a:off x="1993343" y="1457032"/>
            <a:ext cx="559007" cy="203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1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81429" y="1304724"/>
            <a:ext cx="1084672" cy="406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extBox 24">
            <a:hlinkClick r:id="" action="ppaction://hlinkshowjump?jump=nextslide"/>
          </p:cNvPr>
          <p:cNvSpPr txBox="1"/>
          <p:nvPr/>
        </p:nvSpPr>
        <p:spPr>
          <a:xfrm>
            <a:off x="123824" y="2071678"/>
            <a:ext cx="2331219" cy="2281648"/>
          </a:xfrm>
          <a:prstGeom prst="rect">
            <a:avLst/>
          </a:prstGeom>
          <a:noFill/>
        </p:spPr>
        <p:txBody>
          <a:bodyPr wrap="square" lIns="65023" tIns="32511" rIns="65023" bIns="32511">
            <a:spAutoFit/>
          </a:bodyPr>
          <a:lstStyle/>
          <a:p>
            <a:pPr algn="r"/>
            <a:r>
              <a:rPr lang="zh-CN" altLang="en-US" dirty="0" smtClean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</a:rPr>
              <a:t>元器件识别与检测</a:t>
            </a:r>
            <a:endParaRPr lang="en-US" altLang="zh-CN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endParaRPr lang="en-US" altLang="zh-CN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r>
              <a:rPr lang="zh-CN" altLang="en-US" dirty="0" smtClean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</a:rPr>
              <a:t>叮咚门铃电路的制作</a:t>
            </a:r>
            <a:endParaRPr lang="en-US" altLang="zh-CN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endParaRPr lang="en-US" altLang="zh-CN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r>
              <a:rPr lang="zh-CN" altLang="en-US" dirty="0" smtClean="0">
                <a:solidFill>
                  <a:srgbClr val="C00000"/>
                </a:solidFill>
                <a:latin typeface="微软雅黑" pitchFamily="34" charset="-122"/>
              </a:rPr>
              <a:t>电路调试与故障排除</a:t>
            </a:r>
          </a:p>
          <a:p>
            <a:pPr algn="r"/>
            <a:endParaRPr lang="zh-CN" altLang="en-US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endParaRPr lang="en-US" altLang="zh-CN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endParaRPr lang="zh-CN" altLang="en-US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</p:txBody>
      </p:sp>
      <p:pic>
        <p:nvPicPr>
          <p:cNvPr id="31" name="排除故障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6131798" y="1619206"/>
            <a:ext cx="5181557" cy="35232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2" name="矩形 31"/>
          <p:cNvSpPr/>
          <p:nvPr/>
        </p:nvSpPr>
        <p:spPr>
          <a:xfrm>
            <a:off x="6955430" y="690512"/>
            <a:ext cx="3286148" cy="571504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3200" b="1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学生排故视频</a:t>
            </a:r>
            <a:endParaRPr lang="zh-CN" altLang="en-US" sz="3200" b="1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Rectangle 81"/>
          <p:cNvSpPr>
            <a:spLocks noChangeArrowheads="1"/>
          </p:cNvSpPr>
          <p:nvPr/>
        </p:nvSpPr>
        <p:spPr bwMode="auto">
          <a:xfrm>
            <a:off x="-598084" y="4852200"/>
            <a:ext cx="5500726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lvl="1" eaLnBrk="1" hangingPunct="1">
              <a:buFont typeface="Arial" panose="020B0604020202020204" pitchFamily="34" charset="0"/>
              <a:buNone/>
              <a:tabLst>
                <a:tab pos="495300" algn="l"/>
              </a:tabLst>
              <a:defRPr/>
            </a:pPr>
            <a:r>
              <a:rPr lang="zh-CN" altLang="en-US" sz="2800" b="1" cap="all" dirty="0" smtClean="0">
                <a:ln w="9000" cmpd="sng">
                  <a:noFill/>
                  <a:prstDash val="solid"/>
                </a:ln>
                <a:solidFill>
                  <a:srgbClr val="C00000"/>
                </a:solidFill>
                <a:latin typeface="微软雅黑" panose="020B0503020204020204" pitchFamily="34" charset="-122"/>
              </a:rPr>
              <a:t>     活动四：排除故障</a:t>
            </a:r>
            <a:endParaRPr lang="zh-CN" altLang="en-US" sz="1000" b="1" cap="all" dirty="0">
              <a:ln w="9000" cmpd="sng">
                <a:noFill/>
                <a:prstDash val="solid"/>
              </a:ln>
              <a:solidFill>
                <a:srgbClr val="C00000"/>
              </a:solidFill>
              <a:latin typeface="微软雅黑" panose="020B0503020204020204" pitchFamily="34" charset="-122"/>
            </a:endParaRPr>
          </a:p>
          <a:p>
            <a:pPr lvl="1" algn="ctr" eaLnBrk="1" hangingPunct="1">
              <a:buFont typeface="Arial" panose="020B0604020202020204" pitchFamily="34" charset="0"/>
              <a:buNone/>
              <a:tabLst>
                <a:tab pos="495300" algn="l"/>
              </a:tabLst>
              <a:defRPr/>
            </a:pPr>
            <a:r>
              <a:rPr lang="zh-CN" altLang="en-US" sz="2800" dirty="0" smtClean="0">
                <a:solidFill>
                  <a:prstClr val="black"/>
                </a:solidFill>
                <a:latin typeface="微软雅黑" panose="020B0503020204020204" pitchFamily="34" charset="-122"/>
              </a:rPr>
              <a:t> 学生参考典型故障分析表</a:t>
            </a:r>
            <a:endParaRPr lang="en-US" altLang="zh-CN" sz="2800" dirty="0" smtClean="0">
              <a:solidFill>
                <a:prstClr val="black"/>
              </a:solidFill>
              <a:latin typeface="微软雅黑" panose="020B0503020204020204" pitchFamily="34" charset="-122"/>
            </a:endParaRPr>
          </a:p>
          <a:p>
            <a:pPr lvl="1" eaLnBrk="1" hangingPunct="1">
              <a:buFont typeface="Arial" panose="020B0604020202020204" pitchFamily="34" charset="0"/>
              <a:buNone/>
              <a:tabLst>
                <a:tab pos="495300" algn="l"/>
              </a:tabLst>
              <a:defRPr/>
            </a:pPr>
            <a:r>
              <a:rPr lang="zh-CN" altLang="en-US" sz="2800" dirty="0" smtClean="0">
                <a:solidFill>
                  <a:prstClr val="black"/>
                </a:solidFill>
                <a:latin typeface="微软雅黑" panose="020B0503020204020204" pitchFamily="34" charset="-122"/>
              </a:rPr>
              <a:t>     排除故障。</a:t>
            </a:r>
            <a:endParaRPr lang="en-US" altLang="zh-CN" sz="2800" dirty="0" smtClean="0">
              <a:solidFill>
                <a:prstClr val="black"/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162316" y="5858507"/>
            <a:ext cx="6192430" cy="493069"/>
            <a:chOff x="3956739" y="6016357"/>
            <a:chExt cx="6192430" cy="493069"/>
          </a:xfrm>
        </p:grpSpPr>
        <p:sp>
          <p:nvSpPr>
            <p:cNvPr id="15" name="矩形 14"/>
            <p:cNvSpPr/>
            <p:nvPr/>
          </p:nvSpPr>
          <p:spPr>
            <a:xfrm>
              <a:off x="5625784" y="6149969"/>
              <a:ext cx="4523385" cy="3594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70000"/>
                </a:lnSpc>
                <a:spcBef>
                  <a:spcPct val="50000"/>
                </a:spcBef>
              </a:pPr>
              <a:r>
                <a:rPr lang="zh-CN" altLang="en-US" sz="2400" b="1" dirty="0" smtClean="0">
                  <a:solidFill>
                    <a:srgbClr val="003366"/>
                  </a:solidFill>
                  <a:latin typeface="+mn-ea"/>
                  <a:ea typeface="+mn-ea"/>
                  <a:sym typeface=".PhonepadTwo"/>
                </a:rPr>
                <a:t>梳理</a:t>
              </a:r>
              <a:r>
                <a:rPr lang="zh-CN" altLang="en-US" sz="2400" b="1" dirty="0">
                  <a:solidFill>
                    <a:srgbClr val="003366"/>
                  </a:solidFill>
                  <a:latin typeface="+mn-ea"/>
                  <a:ea typeface="+mn-ea"/>
                  <a:sym typeface=".PhonepadTwo"/>
                </a:rPr>
                <a:t>排</a:t>
              </a:r>
              <a:r>
                <a:rPr lang="zh-CN" altLang="en-US" sz="2400" b="1" dirty="0" smtClean="0">
                  <a:solidFill>
                    <a:srgbClr val="003366"/>
                  </a:solidFill>
                  <a:latin typeface="+mn-ea"/>
                  <a:ea typeface="+mn-ea"/>
                  <a:sym typeface=".PhonepadTwo"/>
                </a:rPr>
                <a:t>故方法   突破教学难点</a:t>
              </a:r>
              <a:endParaRPr lang="en-US" altLang="zh-CN" sz="2400" b="1" dirty="0" smtClean="0">
                <a:solidFill>
                  <a:srgbClr val="003366"/>
                </a:solidFill>
                <a:latin typeface="+mn-ea"/>
                <a:ea typeface="+mn-ea"/>
                <a:sym typeface=".PhonepadTwo"/>
              </a:endParaRPr>
            </a:p>
          </p:txBody>
        </p:sp>
        <p:sp>
          <p:nvSpPr>
            <p:cNvPr id="16" name="圆角矩形 15"/>
            <p:cNvSpPr/>
            <p:nvPr/>
          </p:nvSpPr>
          <p:spPr>
            <a:xfrm>
              <a:off x="3956739" y="6016357"/>
              <a:ext cx="1440160" cy="465814"/>
            </a:xfrm>
            <a:prstGeom prst="roundRect">
              <a:avLst>
                <a:gd name="adj" fmla="val 4305"/>
              </a:avLst>
            </a:prstGeom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91429" tIns="45714" rIns="91429" bIns="45714" rtlCol="0" anchor="ctr"/>
            <a:lstStyle/>
            <a:p>
              <a:pPr algn="ctr"/>
              <a:r>
                <a:rPr lang="zh-CN" altLang="en-US" sz="2200" b="1" dirty="0" smtClean="0">
                  <a:solidFill>
                    <a:srgbClr val="1C1C1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设计意图</a:t>
              </a:r>
              <a:endParaRPr lang="zh-CN" altLang="en-US" sz="2200" b="1" dirty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30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56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4.58333E-6 1.79191E-6 L -0.33204 -0.14752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600" y="-740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6822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2" dur="1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video>
              <p:cMediaNode>
                <p:cTn id="3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vide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reeform 6"/>
          <p:cNvSpPr>
            <a:spLocks noChangeArrowheads="1"/>
          </p:cNvSpPr>
          <p:nvPr/>
        </p:nvSpPr>
        <p:spPr bwMode="auto">
          <a:xfrm flipH="1">
            <a:off x="11930063" y="666750"/>
            <a:ext cx="266700" cy="6075363"/>
          </a:xfrm>
          <a:custGeom>
            <a:avLst/>
            <a:gdLst>
              <a:gd name="T0" fmla="*/ 114497 w 621232"/>
              <a:gd name="T1" fmla="*/ 0 h 2527151"/>
              <a:gd name="T2" fmla="*/ 0 w 621232"/>
              <a:gd name="T3" fmla="*/ 0 h 2527151"/>
              <a:gd name="T4" fmla="*/ 0 w 621232"/>
              <a:gd name="T5" fmla="*/ 14605394 h 2527151"/>
              <a:gd name="T6" fmla="*/ 114497 w 621232"/>
              <a:gd name="T7" fmla="*/ 14605394 h 2527151"/>
              <a:gd name="T8" fmla="*/ 114497 w 621232"/>
              <a:gd name="T9" fmla="*/ 0 h 2527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1232"/>
              <a:gd name="T16" fmla="*/ 0 h 2527151"/>
              <a:gd name="T17" fmla="*/ 621232 w 621232"/>
              <a:gd name="T18" fmla="*/ 2527151 h 2527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1232" h="2527151">
                <a:moveTo>
                  <a:pt x="621232" y="0"/>
                </a:moveTo>
                <a:lnTo>
                  <a:pt x="0" y="0"/>
                </a:lnTo>
                <a:lnTo>
                  <a:pt x="0" y="2527151"/>
                </a:lnTo>
                <a:lnTo>
                  <a:pt x="621232" y="2527151"/>
                </a:lnTo>
                <a:lnTo>
                  <a:pt x="621232" y="0"/>
                </a:lnTo>
                <a:close/>
              </a:path>
            </a:pathLst>
          </a:custGeom>
          <a:solidFill>
            <a:srgbClr val="003366"/>
          </a:solidFill>
          <a:ln w="9525" cap="flat" cmpd="sng">
            <a:noFill/>
            <a:bevel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41987" name="Freeform 6"/>
          <p:cNvSpPr>
            <a:spLocks noChangeArrowheads="1"/>
          </p:cNvSpPr>
          <p:nvPr/>
        </p:nvSpPr>
        <p:spPr bwMode="auto">
          <a:xfrm flipH="1">
            <a:off x="0" y="666750"/>
            <a:ext cx="266700" cy="6075363"/>
          </a:xfrm>
          <a:custGeom>
            <a:avLst/>
            <a:gdLst>
              <a:gd name="T0" fmla="*/ 114497 w 621232"/>
              <a:gd name="T1" fmla="*/ 0 h 2527151"/>
              <a:gd name="T2" fmla="*/ 0 w 621232"/>
              <a:gd name="T3" fmla="*/ 0 h 2527151"/>
              <a:gd name="T4" fmla="*/ 0 w 621232"/>
              <a:gd name="T5" fmla="*/ 14605394 h 2527151"/>
              <a:gd name="T6" fmla="*/ 114497 w 621232"/>
              <a:gd name="T7" fmla="*/ 14605394 h 2527151"/>
              <a:gd name="T8" fmla="*/ 114497 w 621232"/>
              <a:gd name="T9" fmla="*/ 0 h 2527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1232"/>
              <a:gd name="T16" fmla="*/ 0 h 2527151"/>
              <a:gd name="T17" fmla="*/ 621232 w 621232"/>
              <a:gd name="T18" fmla="*/ 2527151 h 2527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1232" h="2527151">
                <a:moveTo>
                  <a:pt x="621232" y="0"/>
                </a:moveTo>
                <a:lnTo>
                  <a:pt x="0" y="0"/>
                </a:lnTo>
                <a:lnTo>
                  <a:pt x="0" y="2527151"/>
                </a:lnTo>
                <a:lnTo>
                  <a:pt x="621232" y="2527151"/>
                </a:lnTo>
                <a:lnTo>
                  <a:pt x="621232" y="0"/>
                </a:lnTo>
                <a:close/>
              </a:path>
            </a:pathLst>
          </a:custGeom>
          <a:solidFill>
            <a:schemeClr val="tx2"/>
          </a:solidFill>
          <a:ln w="9525" cap="flat" cmpd="sng">
            <a:noFill/>
            <a:bevel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3796" name="TextBox 76"/>
          <p:cNvSpPr>
            <a:spLocks noChangeArrowheads="1"/>
          </p:cNvSpPr>
          <p:nvPr/>
        </p:nvSpPr>
        <p:spPr bwMode="auto">
          <a:xfrm>
            <a:off x="477838" y="158750"/>
            <a:ext cx="1415772" cy="461665"/>
          </a:xfrm>
          <a:prstGeom prst="rect">
            <a:avLst/>
          </a:prstGeom>
          <a:noFill/>
          <a:ln w="9525">
            <a:noFill/>
            <a:bevel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solidFill>
                  <a:srgbClr val="333333"/>
                </a:solidFill>
                <a:latin typeface="微软雅黑" pitchFamily="34" charset="-122"/>
                <a:sym typeface="微软雅黑" pitchFamily="34" charset="-122"/>
              </a:rPr>
              <a:t>任务实施</a:t>
            </a:r>
            <a:endParaRPr lang="zh-CN" altLang="en-US" dirty="0">
              <a:ea typeface="宋体" pitchFamily="2" charset="-122"/>
              <a:sym typeface="Arial" pitchFamily="34" charset="0"/>
            </a:endParaRPr>
          </a:p>
        </p:txBody>
      </p:sp>
      <p:sp>
        <p:nvSpPr>
          <p:cNvPr id="33797" name="矩形 3"/>
          <p:cNvSpPr>
            <a:spLocks noChangeArrowheads="1"/>
          </p:cNvSpPr>
          <p:nvPr/>
        </p:nvSpPr>
        <p:spPr bwMode="auto">
          <a:xfrm>
            <a:off x="0" y="238125"/>
            <a:ext cx="409575" cy="333375"/>
          </a:xfrm>
          <a:prstGeom prst="rect">
            <a:avLst/>
          </a:prstGeom>
          <a:solidFill>
            <a:schemeClr val="bg1"/>
          </a:solidFill>
          <a:ln w="9525">
            <a:noFill/>
            <a:bevel/>
            <a:headEnd/>
            <a:tailEnd/>
          </a:ln>
          <a:effectLst/>
        </p:spPr>
        <p:txBody>
          <a:bodyPr/>
          <a:lstStyle/>
          <a:p>
            <a:pPr eaLnBrk="1" hangingPunct="1"/>
            <a:endParaRPr lang="zh-CN" altLang="zh-CN">
              <a:ea typeface="宋体" pitchFamily="2" charset="-122"/>
              <a:sym typeface="Arial" pitchFamily="34" charset="0"/>
            </a:endParaRPr>
          </a:p>
        </p:txBody>
      </p:sp>
      <p:pic>
        <p:nvPicPr>
          <p:cNvPr id="21" name="Picture 8" descr="F:\work\培训\培训2\新建文件夹\未标题-17.png"/>
          <p:cNvPicPr>
            <a:picLocks noChangeAspect="1" noChangeArrowheads="1"/>
          </p:cNvPicPr>
          <p:nvPr/>
        </p:nvPicPr>
        <p:blipFill>
          <a:blip r:embed="rId4" cstate="print"/>
          <a:srcRect t="7576" r="74968" b="7312"/>
          <a:stretch>
            <a:fillRect/>
          </a:stretch>
        </p:blipFill>
        <p:spPr bwMode="auto">
          <a:xfrm>
            <a:off x="267761" y="1000109"/>
            <a:ext cx="2284589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9" descr="F:\work\培训\培训2\新建文件夹\未标题-8.png"/>
          <p:cNvPicPr>
            <a:picLocks noChangeAspect="1" noChangeArrowheads="1"/>
          </p:cNvPicPr>
          <p:nvPr/>
        </p:nvPicPr>
        <p:blipFill>
          <a:blip r:embed="rId5" cstate="print"/>
          <a:srcRect l="22781" t="14450" r="71109" b="81599"/>
          <a:stretch>
            <a:fillRect/>
          </a:stretch>
        </p:blipFill>
        <p:spPr bwMode="auto">
          <a:xfrm>
            <a:off x="1993343" y="1457032"/>
            <a:ext cx="559007" cy="203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1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81429" y="1304724"/>
            <a:ext cx="1084672" cy="406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extBox 24">
            <a:hlinkClick r:id="" action="ppaction://hlinkshowjump?jump=nextslide"/>
          </p:cNvPr>
          <p:cNvSpPr txBox="1"/>
          <p:nvPr/>
        </p:nvSpPr>
        <p:spPr>
          <a:xfrm>
            <a:off x="123824" y="2071678"/>
            <a:ext cx="2331219" cy="2281648"/>
          </a:xfrm>
          <a:prstGeom prst="rect">
            <a:avLst/>
          </a:prstGeom>
          <a:noFill/>
        </p:spPr>
        <p:txBody>
          <a:bodyPr wrap="square" lIns="65023" tIns="32511" rIns="65023" bIns="32511">
            <a:spAutoFit/>
          </a:bodyPr>
          <a:lstStyle/>
          <a:p>
            <a:pPr algn="r"/>
            <a:r>
              <a:rPr lang="zh-CN" altLang="en-US" dirty="0" smtClean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</a:rPr>
              <a:t>元器件识别与检测</a:t>
            </a:r>
            <a:endParaRPr lang="en-US" altLang="zh-CN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endParaRPr lang="en-US" altLang="zh-CN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r>
              <a:rPr lang="zh-CN" altLang="en-US" dirty="0" smtClean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</a:rPr>
              <a:t>叮咚门铃电路的制作</a:t>
            </a:r>
            <a:endParaRPr lang="en-US" altLang="zh-CN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endParaRPr lang="en-US" altLang="zh-CN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r>
              <a:rPr lang="zh-CN" altLang="en-US" dirty="0" smtClean="0">
                <a:solidFill>
                  <a:srgbClr val="C00000"/>
                </a:solidFill>
                <a:latin typeface="微软雅黑" pitchFamily="34" charset="-122"/>
              </a:rPr>
              <a:t>电路调试与故障排除</a:t>
            </a:r>
          </a:p>
          <a:p>
            <a:pPr algn="r"/>
            <a:endParaRPr lang="zh-CN" altLang="en-US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endParaRPr lang="en-US" altLang="zh-CN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  <a:p>
            <a:pPr algn="r"/>
            <a:endParaRPr lang="zh-CN" altLang="en-US" dirty="0" smtClean="0">
              <a:solidFill>
                <a:schemeClr val="tx2">
                  <a:lumMod val="50000"/>
                </a:schemeClr>
              </a:solidFill>
              <a:latin typeface="微软雅黑" pitchFamily="34" charset="-122"/>
            </a:endParaRPr>
          </a:p>
        </p:txBody>
      </p:sp>
      <p:sp>
        <p:nvSpPr>
          <p:cNvPr id="16" name="Rectangle 81"/>
          <p:cNvSpPr>
            <a:spLocks noChangeArrowheads="1"/>
          </p:cNvSpPr>
          <p:nvPr/>
        </p:nvSpPr>
        <p:spPr bwMode="auto">
          <a:xfrm>
            <a:off x="-2182194" y="4563038"/>
            <a:ext cx="7643866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lvl="1" algn="ctr" eaLnBrk="1" hangingPunct="1">
              <a:buFont typeface="Arial" panose="020B0604020202020204" pitchFamily="34" charset="0"/>
              <a:buNone/>
              <a:tabLst>
                <a:tab pos="495300" algn="l"/>
              </a:tabLst>
              <a:defRPr/>
            </a:pPr>
            <a:r>
              <a:rPr lang="zh-CN" altLang="en-US" sz="2800" b="1" cap="all" dirty="0" smtClean="0">
                <a:ln w="9000" cmpd="sng">
                  <a:noFill/>
                  <a:prstDash val="solid"/>
                </a:ln>
                <a:solidFill>
                  <a:srgbClr val="C00000"/>
                </a:solidFill>
                <a:latin typeface="微软雅黑" panose="020B0503020204020204" pitchFamily="34" charset="-122"/>
              </a:rPr>
              <a:t>活动五：参数测试</a:t>
            </a:r>
            <a:endParaRPr lang="zh-CN" altLang="en-US" sz="1000" b="1" cap="all" dirty="0">
              <a:ln w="9000" cmpd="sng">
                <a:noFill/>
                <a:prstDash val="solid"/>
              </a:ln>
              <a:solidFill>
                <a:srgbClr val="C00000"/>
              </a:solidFill>
              <a:latin typeface="微软雅黑" panose="020B0503020204020204" pitchFamily="34" charset="-122"/>
            </a:endParaRPr>
          </a:p>
          <a:p>
            <a:pPr lvl="1" algn="ctr" eaLnBrk="1" hangingPunct="1">
              <a:buFont typeface="Arial" panose="020B0604020202020204" pitchFamily="34" charset="0"/>
              <a:buNone/>
              <a:tabLst>
                <a:tab pos="495300" algn="l"/>
              </a:tabLst>
              <a:defRPr/>
            </a:pPr>
            <a:r>
              <a:rPr lang="zh-CN" altLang="en-US" sz="2800" dirty="0" smtClean="0">
                <a:solidFill>
                  <a:prstClr val="black"/>
                </a:solidFill>
                <a:latin typeface="微软雅黑" panose="020B0503020204020204" pitchFamily="34" charset="-122"/>
              </a:rPr>
              <a:t>            测量</a:t>
            </a:r>
            <a:r>
              <a:rPr lang="en-US" altLang="zh-CN" sz="2800" dirty="0" smtClean="0">
                <a:solidFill>
                  <a:prstClr val="black"/>
                </a:solidFill>
                <a:latin typeface="微软雅黑" panose="020B0503020204020204" pitchFamily="34" charset="-122"/>
              </a:rPr>
              <a:t>NE555 2</a:t>
            </a:r>
            <a:r>
              <a:rPr lang="zh-CN" altLang="en-US" sz="2800" dirty="0" smtClean="0">
                <a:solidFill>
                  <a:prstClr val="black"/>
                </a:solidFill>
                <a:latin typeface="微软雅黑" panose="020B0503020204020204" pitchFamily="34" charset="-122"/>
              </a:rPr>
              <a:t>、</a:t>
            </a:r>
            <a:r>
              <a:rPr lang="en-US" altLang="zh-CN" sz="2800" dirty="0" smtClean="0">
                <a:solidFill>
                  <a:prstClr val="black"/>
                </a:solidFill>
                <a:latin typeface="微软雅黑" panose="020B0503020204020204" pitchFamily="34" charset="-122"/>
              </a:rPr>
              <a:t>3</a:t>
            </a:r>
            <a:r>
              <a:rPr lang="zh-CN" altLang="en-US" sz="2800" dirty="0" smtClean="0">
                <a:solidFill>
                  <a:prstClr val="black"/>
                </a:solidFill>
                <a:latin typeface="微软雅黑" panose="020B0503020204020204" pitchFamily="34" charset="-122"/>
              </a:rPr>
              <a:t>脚波形。</a:t>
            </a:r>
            <a:endParaRPr lang="en-US" altLang="zh-CN" sz="2800" dirty="0" smtClean="0">
              <a:solidFill>
                <a:prstClr val="black"/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3772752" y="1071546"/>
            <a:ext cx="3182885" cy="3097425"/>
            <a:chOff x="4169555" y="1214423"/>
            <a:chExt cx="3182885" cy="3097425"/>
          </a:xfrm>
        </p:grpSpPr>
        <p:pic>
          <p:nvPicPr>
            <p:cNvPr id="15" name="图片 14" descr="IMG_4124.JP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169555" y="1214423"/>
              <a:ext cx="3182885" cy="2387163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31" name="TextBox 11"/>
            <p:cNvSpPr txBox="1">
              <a:spLocks noChangeArrowheads="1"/>
            </p:cNvSpPr>
            <p:nvPr/>
          </p:nvSpPr>
          <p:spPr bwMode="auto">
            <a:xfrm>
              <a:off x="4498979" y="3786191"/>
              <a:ext cx="2599534" cy="525657"/>
            </a:xfrm>
            <a:prstGeom prst="rect">
              <a:avLst/>
            </a:prstGeom>
            <a:solidFill>
              <a:srgbClr val="FFC000">
                <a:alpha val="90979"/>
              </a:srgbClr>
            </a:solidFill>
            <a:ln w="9525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reflection blurRad="6350" stA="52000" endA="300" endPos="35000" dir="5400000" sy="-100000" algn="bl" rotWithShape="0"/>
            </a:effectLst>
          </p:spPr>
          <p:txBody>
            <a:bodyPr wrap="square">
              <a:spAutoFit/>
            </a:bodyPr>
            <a:lstStyle/>
            <a:p>
              <a:pPr algn="ctr" eaLnBrk="1" hangingPunct="1">
                <a:lnSpc>
                  <a:spcPct val="130000"/>
                </a:lnSpc>
              </a:pPr>
              <a:r>
                <a:rPr lang="zh-CN" altLang="en-US" sz="2400" b="1" dirty="0" smtClean="0">
                  <a:solidFill>
                    <a:srgbClr val="1C1C1C"/>
                  </a:solidFill>
                  <a:latin typeface="微软雅黑" pitchFamily="34" charset="-122"/>
                  <a:sym typeface="Arial" pitchFamily="34" charset="0"/>
                </a:rPr>
                <a:t>测量</a:t>
              </a:r>
              <a:r>
                <a:rPr lang="en-US" altLang="zh-CN" sz="2400" b="1" dirty="0" smtClean="0">
                  <a:solidFill>
                    <a:srgbClr val="1C1C1C"/>
                  </a:solidFill>
                  <a:latin typeface="微软雅黑" pitchFamily="34" charset="-122"/>
                  <a:sym typeface="Arial" pitchFamily="34" charset="0"/>
                </a:rPr>
                <a:t>2</a:t>
              </a:r>
              <a:r>
                <a:rPr lang="zh-CN" altLang="en-US" sz="2400" b="1" dirty="0" smtClean="0">
                  <a:solidFill>
                    <a:srgbClr val="1C1C1C"/>
                  </a:solidFill>
                  <a:latin typeface="微软雅黑" pitchFamily="34" charset="-122"/>
                  <a:sym typeface="Arial" pitchFamily="34" charset="0"/>
                </a:rPr>
                <a:t>脚波形</a:t>
              </a:r>
              <a:endParaRPr lang="zh-CN" altLang="en-US" dirty="0">
                <a:solidFill>
                  <a:srgbClr val="1C1C1C"/>
                </a:solidFill>
                <a:latin typeface="微软雅黑" pitchFamily="34" charset="-122"/>
                <a:sym typeface="Arial" pitchFamily="34" charset="0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8201908" y="1071546"/>
            <a:ext cx="3182885" cy="3097425"/>
            <a:chOff x="8201908" y="1214422"/>
            <a:chExt cx="3182885" cy="3097425"/>
          </a:xfrm>
        </p:grpSpPr>
        <p:pic>
          <p:nvPicPr>
            <p:cNvPr id="23" name="图片 22" descr="IMG_4124.JP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201908" y="1214422"/>
              <a:ext cx="3182885" cy="2387163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32" name="TextBox 11"/>
            <p:cNvSpPr txBox="1">
              <a:spLocks noChangeArrowheads="1"/>
            </p:cNvSpPr>
            <p:nvPr/>
          </p:nvSpPr>
          <p:spPr bwMode="auto">
            <a:xfrm>
              <a:off x="8499507" y="3786190"/>
              <a:ext cx="2599534" cy="525657"/>
            </a:xfrm>
            <a:prstGeom prst="rect">
              <a:avLst/>
            </a:prstGeom>
            <a:solidFill>
              <a:srgbClr val="FFC000">
                <a:alpha val="90979"/>
              </a:srgbClr>
            </a:solidFill>
            <a:ln w="9525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reflection blurRad="6350" stA="52000" endA="300" endPos="35000" dir="5400000" sy="-100000" algn="bl" rotWithShape="0"/>
            </a:effectLst>
          </p:spPr>
          <p:txBody>
            <a:bodyPr wrap="square">
              <a:spAutoFit/>
            </a:bodyPr>
            <a:lstStyle/>
            <a:p>
              <a:pPr algn="ctr" eaLnBrk="1" hangingPunct="1">
                <a:lnSpc>
                  <a:spcPct val="130000"/>
                </a:lnSpc>
              </a:pPr>
              <a:r>
                <a:rPr lang="zh-CN" altLang="en-US" sz="2400" b="1" dirty="0" smtClean="0">
                  <a:solidFill>
                    <a:srgbClr val="1C1C1C"/>
                  </a:solidFill>
                  <a:latin typeface="微软雅黑" pitchFamily="34" charset="-122"/>
                  <a:sym typeface="Arial" pitchFamily="34" charset="0"/>
                </a:rPr>
                <a:t>测量</a:t>
              </a:r>
              <a:r>
                <a:rPr lang="en-US" altLang="zh-CN" sz="2400" b="1" dirty="0" smtClean="0">
                  <a:solidFill>
                    <a:srgbClr val="1C1C1C"/>
                  </a:solidFill>
                  <a:latin typeface="微软雅黑" pitchFamily="34" charset="-122"/>
                  <a:sym typeface="Arial" pitchFamily="34" charset="0"/>
                </a:rPr>
                <a:t>3</a:t>
              </a:r>
              <a:r>
                <a:rPr lang="zh-CN" altLang="en-US" sz="2400" b="1" dirty="0" smtClean="0">
                  <a:solidFill>
                    <a:srgbClr val="1C1C1C"/>
                  </a:solidFill>
                  <a:latin typeface="微软雅黑" pitchFamily="34" charset="-122"/>
                  <a:sym typeface="Arial" pitchFamily="34" charset="0"/>
                </a:rPr>
                <a:t>脚波形</a:t>
              </a:r>
              <a:endParaRPr lang="zh-CN" altLang="en-US" dirty="0">
                <a:solidFill>
                  <a:srgbClr val="1C1C1C"/>
                </a:solidFill>
                <a:latin typeface="微软雅黑" pitchFamily="34" charset="-122"/>
                <a:sym typeface="Arial" pitchFamily="34" charset="0"/>
              </a:endParaRPr>
            </a:p>
          </p:txBody>
        </p:sp>
      </p:grpSp>
      <p:pic>
        <p:nvPicPr>
          <p:cNvPr id="28" name="调节电位器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08879" y="1028878"/>
            <a:ext cx="6590162" cy="37069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27" name="组合 26"/>
          <p:cNvGrpSpPr/>
          <p:nvPr/>
        </p:nvGrpSpPr>
        <p:grpSpPr>
          <a:xfrm>
            <a:off x="3515213" y="5606392"/>
            <a:ext cx="8083894" cy="465814"/>
            <a:chOff x="2443643" y="5929330"/>
            <a:chExt cx="8083894" cy="465814"/>
          </a:xfrm>
        </p:grpSpPr>
        <p:sp>
          <p:nvSpPr>
            <p:cNvPr id="20" name="矩形 19"/>
            <p:cNvSpPr/>
            <p:nvPr/>
          </p:nvSpPr>
          <p:spPr>
            <a:xfrm>
              <a:off x="3312299" y="6035687"/>
              <a:ext cx="7215238" cy="3594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70000"/>
                </a:lnSpc>
                <a:spcBef>
                  <a:spcPct val="50000"/>
                </a:spcBef>
              </a:pPr>
              <a:r>
                <a:rPr lang="zh-CN" altLang="en-US" sz="2400" b="1" dirty="0" smtClean="0">
                  <a:solidFill>
                    <a:srgbClr val="003366"/>
                  </a:solidFill>
                  <a:latin typeface="+mn-ea"/>
                  <a:ea typeface="+mn-ea"/>
                  <a:sym typeface=".PhonepadTwo"/>
                </a:rPr>
                <a:t>熟练仪器使用方法  提升数据处理能力</a:t>
              </a:r>
              <a:endParaRPr lang="en-US" altLang="zh-CN" sz="2400" b="1" dirty="0" smtClean="0">
                <a:solidFill>
                  <a:srgbClr val="003366"/>
                </a:solidFill>
                <a:latin typeface="+mn-ea"/>
                <a:ea typeface="+mn-ea"/>
                <a:sym typeface=".PhonepadTwo"/>
              </a:endParaRPr>
            </a:p>
          </p:txBody>
        </p:sp>
        <p:sp>
          <p:nvSpPr>
            <p:cNvPr id="26" name="圆角矩形 25"/>
            <p:cNvSpPr/>
            <p:nvPr/>
          </p:nvSpPr>
          <p:spPr>
            <a:xfrm>
              <a:off x="2443643" y="5929330"/>
              <a:ext cx="1440160" cy="465814"/>
            </a:xfrm>
            <a:prstGeom prst="roundRect">
              <a:avLst>
                <a:gd name="adj" fmla="val 4305"/>
              </a:avLst>
            </a:prstGeom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91429" tIns="45714" rIns="91429" bIns="45714" rtlCol="0" anchor="ctr"/>
            <a:lstStyle/>
            <a:p>
              <a:pPr algn="ctr"/>
              <a:r>
                <a:rPr lang="zh-CN" altLang="en-US" sz="2200" b="1" dirty="0" smtClean="0">
                  <a:solidFill>
                    <a:srgbClr val="1C1C1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设计意图</a:t>
              </a:r>
              <a:endParaRPr lang="zh-CN" altLang="en-US" sz="2200" b="1" dirty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mediacall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6132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3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video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5" dur="1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reeform 6"/>
          <p:cNvSpPr>
            <a:spLocks noChangeArrowheads="1"/>
          </p:cNvSpPr>
          <p:nvPr/>
        </p:nvSpPr>
        <p:spPr bwMode="auto">
          <a:xfrm flipH="1">
            <a:off x="11930063" y="666750"/>
            <a:ext cx="266700" cy="6075363"/>
          </a:xfrm>
          <a:custGeom>
            <a:avLst/>
            <a:gdLst>
              <a:gd name="T0" fmla="*/ 114497 w 621232"/>
              <a:gd name="T1" fmla="*/ 0 h 2527151"/>
              <a:gd name="T2" fmla="*/ 0 w 621232"/>
              <a:gd name="T3" fmla="*/ 0 h 2527151"/>
              <a:gd name="T4" fmla="*/ 0 w 621232"/>
              <a:gd name="T5" fmla="*/ 14605394 h 2527151"/>
              <a:gd name="T6" fmla="*/ 114497 w 621232"/>
              <a:gd name="T7" fmla="*/ 14605394 h 2527151"/>
              <a:gd name="T8" fmla="*/ 114497 w 621232"/>
              <a:gd name="T9" fmla="*/ 0 h 2527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1232"/>
              <a:gd name="T16" fmla="*/ 0 h 2527151"/>
              <a:gd name="T17" fmla="*/ 621232 w 621232"/>
              <a:gd name="T18" fmla="*/ 2527151 h 2527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1232" h="2527151">
                <a:moveTo>
                  <a:pt x="621232" y="0"/>
                </a:moveTo>
                <a:lnTo>
                  <a:pt x="0" y="0"/>
                </a:lnTo>
                <a:lnTo>
                  <a:pt x="0" y="2527151"/>
                </a:lnTo>
                <a:lnTo>
                  <a:pt x="621232" y="2527151"/>
                </a:lnTo>
                <a:lnTo>
                  <a:pt x="621232" y="0"/>
                </a:lnTo>
                <a:close/>
              </a:path>
            </a:pathLst>
          </a:custGeom>
          <a:solidFill>
            <a:srgbClr val="003366"/>
          </a:solidFill>
          <a:ln w="9525" cap="flat" cmpd="sng">
            <a:noFill/>
            <a:bevel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53251" name="Freeform 6"/>
          <p:cNvSpPr>
            <a:spLocks noChangeArrowheads="1"/>
          </p:cNvSpPr>
          <p:nvPr/>
        </p:nvSpPr>
        <p:spPr bwMode="auto">
          <a:xfrm flipH="1">
            <a:off x="0" y="666750"/>
            <a:ext cx="266700" cy="6075363"/>
          </a:xfrm>
          <a:custGeom>
            <a:avLst/>
            <a:gdLst>
              <a:gd name="T0" fmla="*/ 114497 w 621232"/>
              <a:gd name="T1" fmla="*/ 0 h 2527151"/>
              <a:gd name="T2" fmla="*/ 0 w 621232"/>
              <a:gd name="T3" fmla="*/ 0 h 2527151"/>
              <a:gd name="T4" fmla="*/ 0 w 621232"/>
              <a:gd name="T5" fmla="*/ 14605394 h 2527151"/>
              <a:gd name="T6" fmla="*/ 114497 w 621232"/>
              <a:gd name="T7" fmla="*/ 14605394 h 2527151"/>
              <a:gd name="T8" fmla="*/ 114497 w 621232"/>
              <a:gd name="T9" fmla="*/ 0 h 2527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1232"/>
              <a:gd name="T16" fmla="*/ 0 h 2527151"/>
              <a:gd name="T17" fmla="*/ 621232 w 621232"/>
              <a:gd name="T18" fmla="*/ 2527151 h 2527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1232" h="2527151">
                <a:moveTo>
                  <a:pt x="621232" y="0"/>
                </a:moveTo>
                <a:lnTo>
                  <a:pt x="0" y="0"/>
                </a:lnTo>
                <a:lnTo>
                  <a:pt x="0" y="2527151"/>
                </a:lnTo>
                <a:lnTo>
                  <a:pt x="621232" y="2527151"/>
                </a:lnTo>
                <a:lnTo>
                  <a:pt x="621232" y="0"/>
                </a:lnTo>
                <a:close/>
              </a:path>
            </a:pathLst>
          </a:custGeom>
          <a:solidFill>
            <a:schemeClr val="tx2"/>
          </a:solidFill>
          <a:ln w="9525" cap="flat" cmpd="sng">
            <a:noFill/>
            <a:bevel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3796" name="TextBox 76"/>
          <p:cNvSpPr>
            <a:spLocks noChangeArrowheads="1"/>
          </p:cNvSpPr>
          <p:nvPr/>
        </p:nvSpPr>
        <p:spPr bwMode="auto">
          <a:xfrm>
            <a:off x="477838" y="158750"/>
            <a:ext cx="1415772" cy="461665"/>
          </a:xfrm>
          <a:prstGeom prst="rect">
            <a:avLst/>
          </a:prstGeom>
          <a:noFill/>
          <a:ln w="9525">
            <a:noFill/>
            <a:bevel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solidFill>
                  <a:srgbClr val="333333"/>
                </a:solidFill>
                <a:latin typeface="微软雅黑" pitchFamily="34" charset="-122"/>
                <a:sym typeface="微软雅黑" pitchFamily="34" charset="-122"/>
              </a:rPr>
              <a:t>任务评价</a:t>
            </a:r>
            <a:endParaRPr lang="zh-CN" altLang="en-US" dirty="0">
              <a:solidFill>
                <a:srgbClr val="C4261D"/>
              </a:solidFill>
              <a:ea typeface="宋体" pitchFamily="2" charset="-122"/>
              <a:sym typeface="Arial" pitchFamily="34" charset="0"/>
            </a:endParaRPr>
          </a:p>
        </p:txBody>
      </p:sp>
      <p:sp>
        <p:nvSpPr>
          <p:cNvPr id="33797" name="矩形 3"/>
          <p:cNvSpPr>
            <a:spLocks noChangeArrowheads="1"/>
          </p:cNvSpPr>
          <p:nvPr/>
        </p:nvSpPr>
        <p:spPr bwMode="auto">
          <a:xfrm>
            <a:off x="0" y="238125"/>
            <a:ext cx="409575" cy="333375"/>
          </a:xfrm>
          <a:prstGeom prst="rect">
            <a:avLst/>
          </a:prstGeom>
          <a:solidFill>
            <a:schemeClr val="bg1"/>
          </a:solidFill>
          <a:ln w="9525">
            <a:noFill/>
            <a:bevel/>
            <a:headEnd/>
            <a:tailEnd/>
          </a:ln>
          <a:effectLst/>
        </p:spPr>
        <p:txBody>
          <a:bodyPr/>
          <a:lstStyle/>
          <a:p>
            <a:pPr eaLnBrk="1" hangingPunct="1"/>
            <a:endParaRPr lang="zh-CN" altLang="zh-CN">
              <a:solidFill>
                <a:srgbClr val="C4261D"/>
              </a:solidFill>
              <a:ea typeface="宋体" pitchFamily="2" charset="-122"/>
              <a:sym typeface="Arial" pitchFamily="34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4356151" y="949578"/>
            <a:ext cx="3169005" cy="4103905"/>
            <a:chOff x="650600" y="1052513"/>
            <a:chExt cx="3169005" cy="4103905"/>
          </a:xfrm>
        </p:grpSpPr>
        <p:grpSp>
          <p:nvGrpSpPr>
            <p:cNvPr id="4" name="组合 3"/>
            <p:cNvGrpSpPr/>
            <p:nvPr/>
          </p:nvGrpSpPr>
          <p:grpSpPr>
            <a:xfrm>
              <a:off x="650600" y="1052513"/>
              <a:ext cx="3169005" cy="4103905"/>
              <a:chOff x="339300" y="557262"/>
              <a:chExt cx="3169005" cy="4103905"/>
            </a:xfrm>
          </p:grpSpPr>
          <p:sp>
            <p:nvSpPr>
              <p:cNvPr id="22" name="TextBox 106"/>
              <p:cNvSpPr txBox="1">
                <a:spLocks noChangeArrowheads="1"/>
              </p:cNvSpPr>
              <p:nvPr/>
            </p:nvSpPr>
            <p:spPr bwMode="auto">
              <a:xfrm>
                <a:off x="1489075" y="3662363"/>
                <a:ext cx="877888" cy="6461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zh-CN" altLang="en-US" dirty="0">
                    <a:solidFill>
                      <a:srgbClr val="F8F8F8"/>
                    </a:solidFill>
                    <a:latin typeface="微软雅黑" pitchFamily="34" charset="-122"/>
                    <a:sym typeface="Arial" pitchFamily="34" charset="0"/>
                  </a:rPr>
                  <a:t>发放</a:t>
                </a:r>
                <a:endParaRPr lang="en-US" altLang="zh-CN" dirty="0">
                  <a:solidFill>
                    <a:srgbClr val="F8F8F8"/>
                  </a:solidFill>
                  <a:latin typeface="微软雅黑" pitchFamily="34" charset="-122"/>
                  <a:sym typeface="Arial" pitchFamily="34" charset="0"/>
                </a:endParaRPr>
              </a:p>
              <a:p>
                <a:pPr algn="ctr" eaLnBrk="1" hangingPunct="1"/>
                <a:r>
                  <a:rPr lang="zh-CN" altLang="en-US" dirty="0">
                    <a:solidFill>
                      <a:srgbClr val="F8F8F8"/>
                    </a:solidFill>
                    <a:latin typeface="微软雅黑" pitchFamily="34" charset="-122"/>
                    <a:sym typeface="Arial" pitchFamily="34" charset="0"/>
                  </a:rPr>
                  <a:t>聘用书</a:t>
                </a:r>
              </a:p>
            </p:txBody>
          </p:sp>
          <p:sp>
            <p:nvSpPr>
              <p:cNvPr id="42" name="TextBox 49"/>
              <p:cNvSpPr txBox="1">
                <a:spLocks noChangeArrowheads="1"/>
              </p:cNvSpPr>
              <p:nvPr/>
            </p:nvSpPr>
            <p:spPr bwMode="auto">
              <a:xfrm>
                <a:off x="483969" y="934301"/>
                <a:ext cx="2448272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r"/>
                <a:endParaRPr lang="zh-CN" altLang="en-US" b="1" dirty="0">
                  <a:solidFill>
                    <a:srgbClr val="00B0F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grpSp>
            <p:nvGrpSpPr>
              <p:cNvPr id="43" name="组合 42"/>
              <p:cNvGrpSpPr/>
              <p:nvPr/>
            </p:nvGrpSpPr>
            <p:grpSpPr>
              <a:xfrm>
                <a:off x="339301" y="1228702"/>
                <a:ext cx="3169004" cy="3432465"/>
                <a:chOff x="7462706" y="1652168"/>
                <a:chExt cx="3169004" cy="4359854"/>
              </a:xfrm>
            </p:grpSpPr>
            <p:pic>
              <p:nvPicPr>
                <p:cNvPr id="44" name="Picture 6" descr="C:\Users\user\Desktop\漂亮的小孩子 拷贝.jpg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saturation sat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2706" y="1786684"/>
                  <a:ext cx="3169004" cy="422533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grpSp>
              <p:nvGrpSpPr>
                <p:cNvPr id="45" name="组合 44"/>
                <p:cNvGrpSpPr/>
                <p:nvPr/>
              </p:nvGrpSpPr>
              <p:grpSpPr>
                <a:xfrm>
                  <a:off x="7751390" y="1652168"/>
                  <a:ext cx="2592288" cy="768720"/>
                  <a:chOff x="694606" y="1652168"/>
                  <a:chExt cx="2592288" cy="768720"/>
                </a:xfrm>
              </p:grpSpPr>
              <p:cxnSp>
                <p:nvCxnSpPr>
                  <p:cNvPr id="46" name="直接连接符 45"/>
                  <p:cNvCxnSpPr/>
                  <p:nvPr/>
                </p:nvCxnSpPr>
                <p:spPr bwMode="auto">
                  <a:xfrm>
                    <a:off x="694606" y="1652168"/>
                    <a:ext cx="0" cy="768720"/>
                  </a:xfrm>
                  <a:prstGeom prst="line">
                    <a:avLst/>
                  </a:prstGeom>
                  <a:ln>
                    <a:headEnd type="oval"/>
                    <a:tailEnd type="oval"/>
                  </a:ln>
                </p:spPr>
                <p:style>
                  <a:lnRef idx="1">
                    <a:schemeClr val="accent6"/>
                  </a:lnRef>
                  <a:fillRef idx="0">
                    <a:schemeClr val="accent6"/>
                  </a:fillRef>
                  <a:effectRef idx="0">
                    <a:schemeClr val="accent6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7" name="直接连接符 46"/>
                  <p:cNvCxnSpPr/>
                  <p:nvPr/>
                </p:nvCxnSpPr>
                <p:spPr bwMode="auto">
                  <a:xfrm>
                    <a:off x="3286894" y="1652168"/>
                    <a:ext cx="0" cy="768720"/>
                  </a:xfrm>
                  <a:prstGeom prst="line">
                    <a:avLst/>
                  </a:prstGeom>
                  <a:ln>
                    <a:headEnd type="oval"/>
                    <a:tailEnd type="oval"/>
                  </a:ln>
                </p:spPr>
                <p:style>
                  <a:lnRef idx="1">
                    <a:schemeClr val="accent6"/>
                  </a:lnRef>
                  <a:fillRef idx="0">
                    <a:schemeClr val="accent6"/>
                  </a:fillRef>
                  <a:effectRef idx="0">
                    <a:schemeClr val="accent6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3" name="组合 2"/>
              <p:cNvGrpSpPr/>
              <p:nvPr/>
            </p:nvGrpSpPr>
            <p:grpSpPr>
              <a:xfrm>
                <a:off x="339300" y="557262"/>
                <a:ext cx="3169005" cy="4103904"/>
                <a:chOff x="339300" y="557262"/>
                <a:chExt cx="3169005" cy="4103904"/>
              </a:xfrm>
            </p:grpSpPr>
            <p:grpSp>
              <p:nvGrpSpPr>
                <p:cNvPr id="33" name="组合 32"/>
                <p:cNvGrpSpPr/>
                <p:nvPr/>
              </p:nvGrpSpPr>
              <p:grpSpPr>
                <a:xfrm>
                  <a:off x="339300" y="557262"/>
                  <a:ext cx="3169005" cy="784702"/>
                  <a:chOff x="405921" y="980728"/>
                  <a:chExt cx="3169005" cy="784702"/>
                </a:xfrm>
              </p:grpSpPr>
              <p:sp>
                <p:nvSpPr>
                  <p:cNvPr id="34" name="矩形 33"/>
                  <p:cNvSpPr/>
                  <p:nvPr/>
                </p:nvSpPr>
                <p:spPr bwMode="auto">
                  <a:xfrm>
                    <a:off x="405921" y="1223369"/>
                    <a:ext cx="3168352" cy="530758"/>
                  </a:xfrm>
                  <a:prstGeom prst="rect">
                    <a:avLst/>
                  </a:prstGeom>
                  <a:solidFill>
                    <a:schemeClr val="bg1">
                      <a:lumMod val="50000"/>
                      <a:alpha val="51000"/>
                    </a:schemeClr>
                  </a:solidFill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35" name="矩形 34"/>
                  <p:cNvSpPr/>
                  <p:nvPr/>
                </p:nvSpPr>
                <p:spPr bwMode="auto">
                  <a:xfrm>
                    <a:off x="406574" y="1236230"/>
                    <a:ext cx="3168352" cy="529200"/>
                  </a:xfrm>
                  <a:prstGeom prst="rect">
                    <a:avLst/>
                  </a:prstGeom>
                  <a:gradFill>
                    <a:gsLst>
                      <a:gs pos="0">
                        <a:schemeClr val="bg1">
                          <a:alpha val="26000"/>
                        </a:schemeClr>
                      </a:gs>
                      <a:gs pos="5000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b="1" dirty="0">
                      <a:solidFill>
                        <a:srgbClr val="FF0000"/>
                      </a:solidFill>
                      <a:latin typeface="微软雅黑" pitchFamily="34" charset="-122"/>
                      <a:ea typeface="微软雅黑" pitchFamily="34" charset="-122"/>
                    </a:endParaRPr>
                  </a:p>
                  <a:p>
                    <a:pPr algn="ctr">
                      <a:defRPr/>
                    </a:pPr>
                    <a:endParaRPr lang="zh-CN" alt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36" name="流程图: 联系 35"/>
                  <p:cNvSpPr/>
                  <p:nvPr/>
                </p:nvSpPr>
                <p:spPr bwMode="auto">
                  <a:xfrm>
                    <a:off x="460590" y="1307533"/>
                    <a:ext cx="90000" cy="90000"/>
                  </a:xfrm>
                  <a:prstGeom prst="flowChartConnector">
                    <a:avLst/>
                  </a:prstGeom>
                  <a:solidFill>
                    <a:schemeClr val="bg1">
                      <a:lumMod val="50000"/>
                    </a:schemeClr>
                  </a:solidFill>
                  <a:ln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  <a:scene3d>
                    <a:camera prst="orthographicFront"/>
                    <a:lightRig rig="threePt" dir="t"/>
                  </a:scene3d>
                  <a:sp3d>
                    <a:bevelT w="6350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37" name="流程图: 联系 36"/>
                  <p:cNvSpPr/>
                  <p:nvPr/>
                </p:nvSpPr>
                <p:spPr bwMode="auto">
                  <a:xfrm>
                    <a:off x="460590" y="1322776"/>
                    <a:ext cx="90000" cy="90000"/>
                  </a:xfrm>
                  <a:prstGeom prst="flowChartConnector">
                    <a:avLst/>
                  </a:prstGeom>
                  <a:solidFill>
                    <a:schemeClr val="bg1">
                      <a:lumMod val="50000"/>
                    </a:schemeClr>
                  </a:solidFill>
                  <a:ln>
                    <a:solidFill>
                      <a:schemeClr val="bg1">
                        <a:lumMod val="65000"/>
                      </a:schemeClr>
                    </a:solidFill>
                  </a:ln>
                  <a:scene3d>
                    <a:camera prst="orthographicFront"/>
                    <a:lightRig rig="threePt" dir="t"/>
                  </a:scene3d>
                  <a:sp3d>
                    <a:bevelT w="6350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38" name="直接连接符 37"/>
                  <p:cNvCxnSpPr>
                    <a:endCxn id="40" idx="0"/>
                  </p:cNvCxnSpPr>
                  <p:nvPr/>
                </p:nvCxnSpPr>
                <p:spPr bwMode="auto">
                  <a:xfrm>
                    <a:off x="3457918" y="980728"/>
                    <a:ext cx="0" cy="342048"/>
                  </a:xfrm>
                  <a:prstGeom prst="line">
                    <a:avLst/>
                  </a:prstGeom>
                  <a:ln>
                    <a:headEnd type="oval"/>
                  </a:ln>
                </p:spPr>
                <p:style>
                  <a:lnRef idx="1">
                    <a:schemeClr val="accent6"/>
                  </a:lnRef>
                  <a:fillRef idx="0">
                    <a:schemeClr val="accent6"/>
                  </a:fillRef>
                  <a:effectRef idx="0">
                    <a:schemeClr val="accent6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9" name="流程图: 联系 38"/>
                  <p:cNvSpPr/>
                  <p:nvPr/>
                </p:nvSpPr>
                <p:spPr bwMode="auto">
                  <a:xfrm>
                    <a:off x="3412918" y="1307533"/>
                    <a:ext cx="90000" cy="90000"/>
                  </a:xfrm>
                  <a:prstGeom prst="flowChartConnector">
                    <a:avLst/>
                  </a:prstGeom>
                  <a:solidFill>
                    <a:schemeClr val="bg1">
                      <a:lumMod val="50000"/>
                    </a:schemeClr>
                  </a:solidFill>
                  <a:ln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  <a:scene3d>
                    <a:camera prst="orthographicFront"/>
                    <a:lightRig rig="threePt" dir="t"/>
                  </a:scene3d>
                  <a:sp3d>
                    <a:bevelT w="6350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0" name="流程图: 联系 39"/>
                  <p:cNvSpPr/>
                  <p:nvPr/>
                </p:nvSpPr>
                <p:spPr bwMode="auto">
                  <a:xfrm>
                    <a:off x="3412918" y="1322776"/>
                    <a:ext cx="90000" cy="90000"/>
                  </a:xfrm>
                  <a:prstGeom prst="flowChartConnector">
                    <a:avLst/>
                  </a:prstGeom>
                  <a:solidFill>
                    <a:schemeClr val="bg1">
                      <a:lumMod val="50000"/>
                    </a:schemeClr>
                  </a:solidFill>
                  <a:ln>
                    <a:solidFill>
                      <a:schemeClr val="bg1">
                        <a:lumMod val="65000"/>
                      </a:schemeClr>
                    </a:solidFill>
                  </a:ln>
                  <a:scene3d>
                    <a:camera prst="orthographicFront"/>
                    <a:lightRig rig="threePt" dir="t"/>
                  </a:scene3d>
                  <a:sp3d>
                    <a:bevelT w="6350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41" name="直接连接符 40"/>
                  <p:cNvCxnSpPr/>
                  <p:nvPr/>
                </p:nvCxnSpPr>
                <p:spPr bwMode="auto">
                  <a:xfrm>
                    <a:off x="505590" y="980728"/>
                    <a:ext cx="0" cy="342048"/>
                  </a:xfrm>
                  <a:prstGeom prst="line">
                    <a:avLst/>
                  </a:prstGeom>
                  <a:ln>
                    <a:headEnd type="oval"/>
                  </a:ln>
                </p:spPr>
                <p:style>
                  <a:lnRef idx="1">
                    <a:schemeClr val="accent6"/>
                  </a:lnRef>
                  <a:fillRef idx="0">
                    <a:schemeClr val="accent6"/>
                  </a:fillRef>
                  <a:effectRef idx="0">
                    <a:schemeClr val="accent6"/>
                  </a:effectRef>
                  <a:fontRef idx="minor">
                    <a:schemeClr val="tx1"/>
                  </a:fontRef>
                </p:style>
              </p:cxnSp>
            </p:grpSp>
            <p:pic>
              <p:nvPicPr>
                <p:cNvPr id="14" name="图片 13"/>
                <p:cNvPicPr>
                  <a:picLocks noChangeAspect="1"/>
                </p:cNvPicPr>
                <p:nvPr/>
              </p:nvPicPr>
              <p:blipFill>
                <a:blip r:embed="rId6" cstate="print"/>
                <a:stretch>
                  <a:fillRect/>
                </a:stretch>
              </p:blipFill>
              <p:spPr bwMode="auto">
                <a:xfrm rot="16200000">
                  <a:off x="247841" y="1572216"/>
                  <a:ext cx="3323101" cy="2854800"/>
                </a:xfrm>
                <a:prstGeom prst="rect">
                  <a:avLst/>
                </a:prstGeom>
                <a:noFill/>
                <a:ln w="38100">
                  <a:noFill/>
                  <a:miter lim="800000"/>
                  <a:headEnd/>
                  <a:tailEnd/>
                </a:ln>
              </p:spPr>
            </p:pic>
          </p:grpSp>
        </p:grpSp>
        <p:sp>
          <p:nvSpPr>
            <p:cNvPr id="5" name="矩形 4"/>
            <p:cNvSpPr/>
            <p:nvPr/>
          </p:nvSpPr>
          <p:spPr>
            <a:xfrm>
              <a:off x="1317466" y="1313995"/>
              <a:ext cx="1540690" cy="52322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2800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第</a:t>
              </a:r>
              <a:r>
                <a:rPr lang="en-US" altLang="zh-CN" sz="2800" b="0" cap="none" spc="0" dirty="0" smtClean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2</a:t>
              </a:r>
              <a:r>
                <a:rPr lang="zh-CN" altLang="en-US" sz="2800" b="0" cap="none" spc="0" dirty="0" smtClean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组</a:t>
              </a:r>
              <a:endParaRPr lang="zh-CN" altLang="en-US" sz="28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27791" y="947788"/>
            <a:ext cx="3169005" cy="4105695"/>
            <a:chOff x="529463" y="945247"/>
            <a:chExt cx="3169005" cy="4105695"/>
          </a:xfrm>
        </p:grpSpPr>
        <p:grpSp>
          <p:nvGrpSpPr>
            <p:cNvPr id="49" name="组合 48"/>
            <p:cNvGrpSpPr/>
            <p:nvPr/>
          </p:nvGrpSpPr>
          <p:grpSpPr>
            <a:xfrm>
              <a:off x="529463" y="945247"/>
              <a:ext cx="3169005" cy="4103905"/>
              <a:chOff x="650600" y="1052513"/>
              <a:chExt cx="3169005" cy="4103905"/>
            </a:xfrm>
          </p:grpSpPr>
          <p:grpSp>
            <p:nvGrpSpPr>
              <p:cNvPr id="50" name="组合 49"/>
              <p:cNvGrpSpPr/>
              <p:nvPr/>
            </p:nvGrpSpPr>
            <p:grpSpPr>
              <a:xfrm>
                <a:off x="650600" y="1052513"/>
                <a:ext cx="3169005" cy="4103905"/>
                <a:chOff x="339300" y="557262"/>
                <a:chExt cx="3169005" cy="4103905"/>
              </a:xfrm>
            </p:grpSpPr>
            <p:sp>
              <p:nvSpPr>
                <p:cNvPr id="52" name="TextBox 106"/>
                <p:cNvSpPr txBox="1">
                  <a:spLocks noChangeArrowheads="1"/>
                </p:cNvSpPr>
                <p:nvPr/>
              </p:nvSpPr>
              <p:spPr bwMode="auto">
                <a:xfrm>
                  <a:off x="1489075" y="3662363"/>
                  <a:ext cx="877888" cy="64611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ctr" eaLnBrk="1" hangingPunct="1"/>
                  <a:r>
                    <a:rPr lang="zh-CN" altLang="en-US" dirty="0">
                      <a:solidFill>
                        <a:srgbClr val="F8F8F8"/>
                      </a:solidFill>
                      <a:latin typeface="微软雅黑" pitchFamily="34" charset="-122"/>
                      <a:sym typeface="Arial" pitchFamily="34" charset="0"/>
                    </a:rPr>
                    <a:t>发放</a:t>
                  </a:r>
                  <a:endParaRPr lang="en-US" altLang="zh-CN" dirty="0">
                    <a:solidFill>
                      <a:srgbClr val="F8F8F8"/>
                    </a:solidFill>
                    <a:latin typeface="微软雅黑" pitchFamily="34" charset="-122"/>
                    <a:sym typeface="Arial" pitchFamily="34" charset="0"/>
                  </a:endParaRPr>
                </a:p>
                <a:p>
                  <a:pPr algn="ctr" eaLnBrk="1" hangingPunct="1"/>
                  <a:r>
                    <a:rPr lang="zh-CN" altLang="en-US" dirty="0">
                      <a:solidFill>
                        <a:srgbClr val="F8F8F8"/>
                      </a:solidFill>
                      <a:latin typeface="微软雅黑" pitchFamily="34" charset="-122"/>
                      <a:sym typeface="Arial" pitchFamily="34" charset="0"/>
                    </a:rPr>
                    <a:t>聘用书</a:t>
                  </a:r>
                </a:p>
              </p:txBody>
            </p:sp>
            <p:sp>
              <p:nvSpPr>
                <p:cNvPr id="53" name="TextBox 49"/>
                <p:cNvSpPr txBox="1">
                  <a:spLocks noChangeArrowheads="1"/>
                </p:cNvSpPr>
                <p:nvPr/>
              </p:nvSpPr>
              <p:spPr bwMode="auto">
                <a:xfrm>
                  <a:off x="483969" y="934301"/>
                  <a:ext cx="2448272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algn="r"/>
                  <a:endParaRPr lang="zh-CN" altLang="en-US" b="1" dirty="0">
                    <a:solidFill>
                      <a:srgbClr val="00B0F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grpSp>
              <p:nvGrpSpPr>
                <p:cNvPr id="54" name="组合 53"/>
                <p:cNvGrpSpPr/>
                <p:nvPr/>
              </p:nvGrpSpPr>
              <p:grpSpPr>
                <a:xfrm>
                  <a:off x="339301" y="1228702"/>
                  <a:ext cx="3169004" cy="3432465"/>
                  <a:chOff x="7462706" y="1652168"/>
                  <a:chExt cx="3169004" cy="4359854"/>
                </a:xfrm>
              </p:grpSpPr>
              <p:pic>
                <p:nvPicPr>
                  <p:cNvPr id="66" name="Picture 6" descr="C:\Users\user\Desktop\漂亮的小孩子 拷贝.jpg"/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BEBA8EAE-BF5A-486C-A8C5-ECC9F3942E4B}">
                        <a14:imgProps xmlns:a14="http://schemas.microsoft.com/office/drawing/2010/main">
                          <a14:imgLayer r:embed="rId5">
                            <a14:imgEffect>
                              <a14:saturation sat="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2706" y="1786684"/>
                    <a:ext cx="3169004" cy="4225338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grpSp>
                <p:nvGrpSpPr>
                  <p:cNvPr id="67" name="组合 66"/>
                  <p:cNvGrpSpPr/>
                  <p:nvPr/>
                </p:nvGrpSpPr>
                <p:grpSpPr>
                  <a:xfrm>
                    <a:off x="7751390" y="1652168"/>
                    <a:ext cx="2592288" cy="768720"/>
                    <a:chOff x="694606" y="1652168"/>
                    <a:chExt cx="2592288" cy="768720"/>
                  </a:xfrm>
                </p:grpSpPr>
                <p:cxnSp>
                  <p:nvCxnSpPr>
                    <p:cNvPr id="68" name="直接连接符 67"/>
                    <p:cNvCxnSpPr/>
                    <p:nvPr/>
                  </p:nvCxnSpPr>
                  <p:spPr bwMode="auto">
                    <a:xfrm>
                      <a:off x="694606" y="1652168"/>
                      <a:ext cx="0" cy="768720"/>
                    </a:xfrm>
                    <a:prstGeom prst="line">
                      <a:avLst/>
                    </a:prstGeom>
                    <a:ln>
                      <a:headEnd type="oval"/>
                      <a:tailEnd type="oval"/>
                    </a:ln>
                  </p:spPr>
                  <p:style>
                    <a:lnRef idx="1">
                      <a:schemeClr val="accent6"/>
                    </a:lnRef>
                    <a:fillRef idx="0">
                      <a:schemeClr val="accent6"/>
                    </a:fillRef>
                    <a:effectRef idx="0">
                      <a:schemeClr val="accent6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9" name="直接连接符 68"/>
                    <p:cNvCxnSpPr/>
                    <p:nvPr/>
                  </p:nvCxnSpPr>
                  <p:spPr bwMode="auto">
                    <a:xfrm>
                      <a:off x="3286894" y="1652168"/>
                      <a:ext cx="0" cy="768720"/>
                    </a:xfrm>
                    <a:prstGeom prst="line">
                      <a:avLst/>
                    </a:prstGeom>
                    <a:ln>
                      <a:headEnd type="oval"/>
                      <a:tailEnd type="oval"/>
                    </a:ln>
                  </p:spPr>
                  <p:style>
                    <a:lnRef idx="1">
                      <a:schemeClr val="accent6"/>
                    </a:lnRef>
                    <a:fillRef idx="0">
                      <a:schemeClr val="accent6"/>
                    </a:fillRef>
                    <a:effectRef idx="0">
                      <a:schemeClr val="accent6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55" name="组合 54"/>
                <p:cNvGrpSpPr/>
                <p:nvPr/>
              </p:nvGrpSpPr>
              <p:grpSpPr>
                <a:xfrm>
                  <a:off x="339300" y="557262"/>
                  <a:ext cx="3169005" cy="4103904"/>
                  <a:chOff x="339300" y="557262"/>
                  <a:chExt cx="3169005" cy="4103904"/>
                </a:xfrm>
              </p:grpSpPr>
              <p:grpSp>
                <p:nvGrpSpPr>
                  <p:cNvPr id="56" name="组合 55"/>
                  <p:cNvGrpSpPr/>
                  <p:nvPr/>
                </p:nvGrpSpPr>
                <p:grpSpPr>
                  <a:xfrm>
                    <a:off x="339300" y="557262"/>
                    <a:ext cx="3169005" cy="784702"/>
                    <a:chOff x="405921" y="980728"/>
                    <a:chExt cx="3169005" cy="784702"/>
                  </a:xfrm>
                </p:grpSpPr>
                <p:sp>
                  <p:nvSpPr>
                    <p:cNvPr id="58" name="矩形 57"/>
                    <p:cNvSpPr/>
                    <p:nvPr/>
                  </p:nvSpPr>
                  <p:spPr bwMode="auto">
                    <a:xfrm>
                      <a:off x="405921" y="1223369"/>
                      <a:ext cx="3168352" cy="530758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  <a:alpha val="51000"/>
                      </a:schemeClr>
                    </a:solidFill>
                    <a:ln>
                      <a:solidFill>
                        <a:schemeClr val="bg1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zh-CN" alt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59" name="矩形 58"/>
                    <p:cNvSpPr/>
                    <p:nvPr/>
                  </p:nvSpPr>
                  <p:spPr bwMode="auto">
                    <a:xfrm>
                      <a:off x="406574" y="1236230"/>
                      <a:ext cx="3168352" cy="529200"/>
                    </a:xfrm>
                    <a:prstGeom prst="rect">
                      <a:avLst/>
                    </a:prstGeom>
                    <a:gradFill>
                      <a:gsLst>
                        <a:gs pos="0">
                          <a:schemeClr val="bg1">
                            <a:alpha val="26000"/>
                          </a:schemeClr>
                        </a:gs>
                        <a:gs pos="5000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zh-CN" altLang="en-US" b="1" dirty="0">
                        <a:solidFill>
                          <a:srgbClr val="FF0000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  <a:p>
                      <a:pPr algn="ctr">
                        <a:defRPr/>
                      </a:pPr>
                      <a:endParaRPr lang="zh-CN" altLang="en-US" dirty="0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60" name="流程图: 联系 59"/>
                    <p:cNvSpPr/>
                    <p:nvPr/>
                  </p:nvSpPr>
                  <p:spPr bwMode="auto">
                    <a:xfrm>
                      <a:off x="460590" y="1307533"/>
                      <a:ext cx="90000" cy="90000"/>
                    </a:xfrm>
                    <a:prstGeom prst="flowChartConnector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>
                    <a:scene3d>
                      <a:camera prst="orthographicFront"/>
                      <a:lightRig rig="threePt" dir="t"/>
                    </a:scene3d>
                    <a:sp3d>
                      <a:bevelT w="63500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zh-CN" alt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61" name="流程图: 联系 60"/>
                    <p:cNvSpPr/>
                    <p:nvPr/>
                  </p:nvSpPr>
                  <p:spPr bwMode="auto">
                    <a:xfrm>
                      <a:off x="460590" y="1322776"/>
                      <a:ext cx="90000" cy="90000"/>
                    </a:xfrm>
                    <a:prstGeom prst="flowChartConnector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solidFill>
                        <a:schemeClr val="bg1">
                          <a:lumMod val="65000"/>
                        </a:schemeClr>
                      </a:solidFill>
                    </a:ln>
                    <a:scene3d>
                      <a:camera prst="orthographicFront"/>
                      <a:lightRig rig="threePt" dir="t"/>
                    </a:scene3d>
                    <a:sp3d>
                      <a:bevelT w="63500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zh-CN" alt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cxnSp>
                  <p:nvCxnSpPr>
                    <p:cNvPr id="62" name="直接连接符 61"/>
                    <p:cNvCxnSpPr>
                      <a:endCxn id="64" idx="0"/>
                    </p:cNvCxnSpPr>
                    <p:nvPr/>
                  </p:nvCxnSpPr>
                  <p:spPr bwMode="auto">
                    <a:xfrm>
                      <a:off x="3457918" y="980728"/>
                      <a:ext cx="0" cy="342048"/>
                    </a:xfrm>
                    <a:prstGeom prst="line">
                      <a:avLst/>
                    </a:prstGeom>
                    <a:ln>
                      <a:headEnd type="oval"/>
                    </a:ln>
                  </p:spPr>
                  <p:style>
                    <a:lnRef idx="1">
                      <a:schemeClr val="accent6"/>
                    </a:lnRef>
                    <a:fillRef idx="0">
                      <a:schemeClr val="accent6"/>
                    </a:fillRef>
                    <a:effectRef idx="0">
                      <a:schemeClr val="accent6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63" name="流程图: 联系 62"/>
                    <p:cNvSpPr/>
                    <p:nvPr/>
                  </p:nvSpPr>
                  <p:spPr bwMode="auto">
                    <a:xfrm>
                      <a:off x="3412918" y="1307533"/>
                      <a:ext cx="90000" cy="90000"/>
                    </a:xfrm>
                    <a:prstGeom prst="flowChartConnector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>
                    <a:scene3d>
                      <a:camera prst="orthographicFront"/>
                      <a:lightRig rig="threePt" dir="t"/>
                    </a:scene3d>
                    <a:sp3d>
                      <a:bevelT w="63500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zh-CN" alt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64" name="流程图: 联系 63"/>
                    <p:cNvSpPr/>
                    <p:nvPr/>
                  </p:nvSpPr>
                  <p:spPr bwMode="auto">
                    <a:xfrm>
                      <a:off x="3412918" y="1322776"/>
                      <a:ext cx="90000" cy="90000"/>
                    </a:xfrm>
                    <a:prstGeom prst="flowChartConnector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solidFill>
                        <a:schemeClr val="bg1">
                          <a:lumMod val="65000"/>
                        </a:schemeClr>
                      </a:solidFill>
                    </a:ln>
                    <a:scene3d>
                      <a:camera prst="orthographicFront"/>
                      <a:lightRig rig="threePt" dir="t"/>
                    </a:scene3d>
                    <a:sp3d>
                      <a:bevelT w="63500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zh-CN" alt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cxnSp>
                  <p:nvCxnSpPr>
                    <p:cNvPr id="65" name="直接连接符 64"/>
                    <p:cNvCxnSpPr/>
                    <p:nvPr/>
                  </p:nvCxnSpPr>
                  <p:spPr bwMode="auto">
                    <a:xfrm>
                      <a:off x="505590" y="980728"/>
                      <a:ext cx="0" cy="342048"/>
                    </a:xfrm>
                    <a:prstGeom prst="line">
                      <a:avLst/>
                    </a:prstGeom>
                    <a:ln>
                      <a:headEnd type="oval"/>
                    </a:ln>
                  </p:spPr>
                  <p:style>
                    <a:lnRef idx="1">
                      <a:schemeClr val="accent6"/>
                    </a:lnRef>
                    <a:fillRef idx="0">
                      <a:schemeClr val="accent6"/>
                    </a:fillRef>
                    <a:effectRef idx="0">
                      <a:schemeClr val="accent6"/>
                    </a:effectRef>
                    <a:fontRef idx="minor">
                      <a:schemeClr val="tx1"/>
                    </a:fontRef>
                  </p:style>
                </p:cxnSp>
              </p:grpSp>
              <p:pic>
                <p:nvPicPr>
                  <p:cNvPr id="57" name="图片 56"/>
                  <p:cNvPicPr>
                    <a:picLocks noChangeAspect="1"/>
                  </p:cNvPicPr>
                  <p:nvPr/>
                </p:nvPicPr>
                <p:blipFill>
                  <a:blip r:embed="rId6" cstate="print"/>
                  <a:stretch>
                    <a:fillRect/>
                  </a:stretch>
                </p:blipFill>
                <p:spPr bwMode="auto">
                  <a:xfrm rot="16200000">
                    <a:off x="247841" y="1572216"/>
                    <a:ext cx="3323101" cy="2854800"/>
                  </a:xfrm>
                  <a:prstGeom prst="rect">
                    <a:avLst/>
                  </a:prstGeom>
                  <a:noFill/>
                  <a:ln w="38100">
                    <a:noFill/>
                    <a:miter lim="800000"/>
                    <a:headEnd/>
                    <a:tailEnd/>
                  </a:ln>
                </p:spPr>
              </p:pic>
            </p:grpSp>
          </p:grpSp>
          <p:sp>
            <p:nvSpPr>
              <p:cNvPr id="51" name="矩形 50"/>
              <p:cNvSpPr/>
              <p:nvPr/>
            </p:nvSpPr>
            <p:spPr>
              <a:xfrm>
                <a:off x="1317466" y="1313995"/>
                <a:ext cx="1540690" cy="52322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/>
                <a:r>
                  <a:rPr lang="zh-CN" altLang="en-US" sz="2800" dirty="0" smtClean="0">
                    <a:ln w="0"/>
                    <a:solidFill>
                      <a:schemeClr val="accent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第</a:t>
                </a:r>
                <a:r>
                  <a:rPr lang="en-US" altLang="zh-CN" sz="2800" b="0" cap="none" spc="0" dirty="0" smtClean="0">
                    <a:ln w="0"/>
                    <a:solidFill>
                      <a:schemeClr val="accent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1</a:t>
                </a:r>
                <a:r>
                  <a:rPr lang="zh-CN" altLang="en-US" sz="2800" b="0" cap="none" spc="0" dirty="0" smtClean="0">
                    <a:ln w="0"/>
                    <a:solidFill>
                      <a:schemeClr val="accent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组</a:t>
                </a:r>
                <a:endParaRPr lang="zh-CN" altLang="en-US" sz="2800" b="0" cap="none" spc="0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endParaRPr>
              </a:p>
            </p:txBody>
          </p:sp>
        </p:grpSp>
        <p:pic>
          <p:nvPicPr>
            <p:cNvPr id="16" name="图片 15"/>
            <p:cNvPicPr preferRelativeResize="0"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 bwMode="auto">
            <a:xfrm rot="16200000">
              <a:off x="451374" y="1975361"/>
              <a:ext cx="3322800" cy="2828361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</p:pic>
      </p:grpSp>
      <p:grpSp>
        <p:nvGrpSpPr>
          <p:cNvPr id="9" name="组合 8"/>
          <p:cNvGrpSpPr/>
          <p:nvPr/>
        </p:nvGrpSpPr>
        <p:grpSpPr>
          <a:xfrm>
            <a:off x="977205" y="2103738"/>
            <a:ext cx="3169005" cy="4105695"/>
            <a:chOff x="4465858" y="466966"/>
            <a:chExt cx="3169005" cy="4105695"/>
          </a:xfrm>
        </p:grpSpPr>
        <p:grpSp>
          <p:nvGrpSpPr>
            <p:cNvPr id="72" name="组合 71"/>
            <p:cNvGrpSpPr/>
            <p:nvPr/>
          </p:nvGrpSpPr>
          <p:grpSpPr>
            <a:xfrm>
              <a:off x="4465858" y="466966"/>
              <a:ext cx="3169005" cy="4105695"/>
              <a:chOff x="529463" y="945247"/>
              <a:chExt cx="3169005" cy="4105695"/>
            </a:xfrm>
          </p:grpSpPr>
          <p:grpSp>
            <p:nvGrpSpPr>
              <p:cNvPr id="73" name="组合 72"/>
              <p:cNvGrpSpPr/>
              <p:nvPr/>
            </p:nvGrpSpPr>
            <p:grpSpPr>
              <a:xfrm>
                <a:off x="529463" y="945247"/>
                <a:ext cx="3169005" cy="4103905"/>
                <a:chOff x="650600" y="1052513"/>
                <a:chExt cx="3169005" cy="4103905"/>
              </a:xfrm>
            </p:grpSpPr>
            <p:grpSp>
              <p:nvGrpSpPr>
                <p:cNvPr id="75" name="组合 74"/>
                <p:cNvGrpSpPr/>
                <p:nvPr/>
              </p:nvGrpSpPr>
              <p:grpSpPr>
                <a:xfrm>
                  <a:off x="650600" y="1052513"/>
                  <a:ext cx="3169005" cy="4103905"/>
                  <a:chOff x="339300" y="557262"/>
                  <a:chExt cx="3169005" cy="4103905"/>
                </a:xfrm>
              </p:grpSpPr>
              <p:sp>
                <p:nvSpPr>
                  <p:cNvPr id="77" name="TextBox 10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89075" y="3662363"/>
                    <a:ext cx="877888" cy="64611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pPr algn="ctr" eaLnBrk="1" hangingPunct="1"/>
                    <a:r>
                      <a:rPr lang="zh-CN" altLang="en-US" dirty="0">
                        <a:solidFill>
                          <a:srgbClr val="F8F8F8"/>
                        </a:solidFill>
                        <a:latin typeface="微软雅黑" pitchFamily="34" charset="-122"/>
                        <a:sym typeface="Arial" pitchFamily="34" charset="0"/>
                      </a:rPr>
                      <a:t>发放</a:t>
                    </a:r>
                    <a:endParaRPr lang="en-US" altLang="zh-CN" dirty="0">
                      <a:solidFill>
                        <a:srgbClr val="F8F8F8"/>
                      </a:solidFill>
                      <a:latin typeface="微软雅黑" pitchFamily="34" charset="-122"/>
                      <a:sym typeface="Arial" pitchFamily="34" charset="0"/>
                    </a:endParaRPr>
                  </a:p>
                  <a:p>
                    <a:pPr algn="ctr" eaLnBrk="1" hangingPunct="1"/>
                    <a:r>
                      <a:rPr lang="zh-CN" altLang="en-US" dirty="0">
                        <a:solidFill>
                          <a:srgbClr val="F8F8F8"/>
                        </a:solidFill>
                        <a:latin typeface="微软雅黑" pitchFamily="34" charset="-122"/>
                        <a:sym typeface="Arial" pitchFamily="34" charset="0"/>
                      </a:rPr>
                      <a:t>聘用书</a:t>
                    </a:r>
                  </a:p>
                </p:txBody>
              </p:sp>
              <p:sp>
                <p:nvSpPr>
                  <p:cNvPr id="78" name="TextBox 4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83969" y="934301"/>
                    <a:ext cx="2448272" cy="36933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square">
                    <a:spAutoFit/>
                  </a:bodyPr>
                  <a:lstStyle/>
                  <a:p>
                    <a:pPr algn="r"/>
                    <a:endParaRPr lang="zh-CN" altLang="en-US" b="1" dirty="0">
                      <a:solidFill>
                        <a:srgbClr val="00B0F0"/>
                      </a:solidFill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grpSp>
                <p:nvGrpSpPr>
                  <p:cNvPr id="79" name="组合 78"/>
                  <p:cNvGrpSpPr/>
                  <p:nvPr/>
                </p:nvGrpSpPr>
                <p:grpSpPr>
                  <a:xfrm>
                    <a:off x="339301" y="1228702"/>
                    <a:ext cx="3169004" cy="3432465"/>
                    <a:chOff x="7462706" y="1652168"/>
                    <a:chExt cx="3169004" cy="4359854"/>
                  </a:xfrm>
                </p:grpSpPr>
                <p:pic>
                  <p:nvPicPr>
                    <p:cNvPr id="91" name="Picture 6" descr="C:\Users\user\Desktop\漂亮的小孩子 拷贝.jpg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4">
                      <a:extLst>
                        <a:ext uri="{BEBA8EAE-BF5A-486C-A8C5-ECC9F3942E4B}">
                          <a14:imgProps xmlns:a14="http://schemas.microsoft.com/office/drawing/2010/main">
                            <a14:imgLayer r:embed="rId5">
                              <a14:imgEffect>
                                <a14:saturation sat="0"/>
                              </a14:imgEffect>
                            </a14:imgLayer>
                          </a14:imgProps>
                        </a:ex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7462706" y="1786684"/>
                      <a:ext cx="3169004" cy="4225338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  <p:grpSp>
                  <p:nvGrpSpPr>
                    <p:cNvPr id="92" name="组合 91"/>
                    <p:cNvGrpSpPr/>
                    <p:nvPr/>
                  </p:nvGrpSpPr>
                  <p:grpSpPr>
                    <a:xfrm>
                      <a:off x="7751390" y="1652168"/>
                      <a:ext cx="2592288" cy="768720"/>
                      <a:chOff x="694606" y="1652168"/>
                      <a:chExt cx="2592288" cy="768720"/>
                    </a:xfrm>
                  </p:grpSpPr>
                  <p:cxnSp>
                    <p:nvCxnSpPr>
                      <p:cNvPr id="93" name="直接连接符 92"/>
                      <p:cNvCxnSpPr/>
                      <p:nvPr/>
                    </p:nvCxnSpPr>
                    <p:spPr bwMode="auto">
                      <a:xfrm>
                        <a:off x="694606" y="1652168"/>
                        <a:ext cx="0" cy="768720"/>
                      </a:xfrm>
                      <a:prstGeom prst="line">
                        <a:avLst/>
                      </a:prstGeom>
                      <a:ln>
                        <a:headEnd type="oval"/>
                        <a:tailEnd type="oval"/>
                      </a:ln>
                    </p:spPr>
                    <p:style>
                      <a:lnRef idx="1">
                        <a:schemeClr val="accent6"/>
                      </a:lnRef>
                      <a:fillRef idx="0">
                        <a:schemeClr val="accent6"/>
                      </a:fillRef>
                      <a:effectRef idx="0">
                        <a:schemeClr val="accent6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4" name="直接连接符 93"/>
                      <p:cNvCxnSpPr/>
                      <p:nvPr/>
                    </p:nvCxnSpPr>
                    <p:spPr bwMode="auto">
                      <a:xfrm>
                        <a:off x="3286894" y="1652168"/>
                        <a:ext cx="0" cy="768720"/>
                      </a:xfrm>
                      <a:prstGeom prst="line">
                        <a:avLst/>
                      </a:prstGeom>
                      <a:ln>
                        <a:headEnd type="oval"/>
                        <a:tailEnd type="oval"/>
                      </a:ln>
                    </p:spPr>
                    <p:style>
                      <a:lnRef idx="1">
                        <a:schemeClr val="accent6"/>
                      </a:lnRef>
                      <a:fillRef idx="0">
                        <a:schemeClr val="accent6"/>
                      </a:fillRef>
                      <a:effectRef idx="0">
                        <a:schemeClr val="accent6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  <p:grpSp>
                <p:nvGrpSpPr>
                  <p:cNvPr id="80" name="组合 79"/>
                  <p:cNvGrpSpPr/>
                  <p:nvPr/>
                </p:nvGrpSpPr>
                <p:grpSpPr>
                  <a:xfrm>
                    <a:off x="339300" y="557262"/>
                    <a:ext cx="3169005" cy="4103904"/>
                    <a:chOff x="339300" y="557262"/>
                    <a:chExt cx="3169005" cy="4103904"/>
                  </a:xfrm>
                </p:grpSpPr>
                <p:grpSp>
                  <p:nvGrpSpPr>
                    <p:cNvPr id="81" name="组合 80"/>
                    <p:cNvGrpSpPr/>
                    <p:nvPr/>
                  </p:nvGrpSpPr>
                  <p:grpSpPr>
                    <a:xfrm>
                      <a:off x="339300" y="557262"/>
                      <a:ext cx="3169005" cy="784702"/>
                      <a:chOff x="405921" y="980728"/>
                      <a:chExt cx="3169005" cy="784702"/>
                    </a:xfrm>
                  </p:grpSpPr>
                  <p:sp>
                    <p:nvSpPr>
                      <p:cNvPr id="83" name="矩形 82"/>
                      <p:cNvSpPr/>
                      <p:nvPr/>
                    </p:nvSpPr>
                    <p:spPr bwMode="auto">
                      <a:xfrm>
                        <a:off x="405921" y="1223369"/>
                        <a:ext cx="3168352" cy="530758"/>
                      </a:xfrm>
                      <a:prstGeom prst="rect">
                        <a:avLst/>
                      </a:prstGeom>
                      <a:solidFill>
                        <a:schemeClr val="bg1">
                          <a:lumMod val="50000"/>
                          <a:alpha val="51000"/>
                        </a:schemeClr>
                      </a:solidFill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zh-CN" altLang="en-US">
                          <a:solidFill>
                            <a:prstClr val="white"/>
                          </a:solidFill>
                        </a:endParaRPr>
                      </a:p>
                    </p:txBody>
                  </p:sp>
                  <p:sp>
                    <p:nvSpPr>
                      <p:cNvPr id="84" name="矩形 83"/>
                      <p:cNvSpPr/>
                      <p:nvPr/>
                    </p:nvSpPr>
                    <p:spPr bwMode="auto">
                      <a:xfrm>
                        <a:off x="406574" y="1236230"/>
                        <a:ext cx="3168352" cy="529200"/>
                      </a:xfrm>
                      <a:prstGeom prst="rect">
                        <a:avLst/>
                      </a:prstGeom>
                      <a:gradFill>
                        <a:gsLst>
                          <a:gs pos="0">
                            <a:schemeClr val="bg1">
                              <a:alpha val="26000"/>
                            </a:schemeClr>
                          </a:gs>
                          <a:gs pos="50000">
                            <a:schemeClr val="bg1"/>
                          </a:gs>
                          <a:gs pos="100000">
                            <a:schemeClr val="bg1"/>
                          </a:gs>
                        </a:gsLst>
                        <a:lin ang="5400000" scaled="0"/>
                      </a:gra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zh-CN" altLang="en-US" b="1" dirty="0">
                          <a:solidFill>
                            <a:srgbClr val="FF0000"/>
                          </a:solidFill>
                          <a:latin typeface="微软雅黑" pitchFamily="34" charset="-122"/>
                          <a:ea typeface="微软雅黑" pitchFamily="34" charset="-122"/>
                        </a:endParaRPr>
                      </a:p>
                      <a:p>
                        <a:pPr algn="ctr">
                          <a:defRPr/>
                        </a:pPr>
                        <a:endParaRPr lang="zh-CN" altLang="en-US" dirty="0">
                          <a:solidFill>
                            <a:prstClr val="white"/>
                          </a:solidFill>
                        </a:endParaRPr>
                      </a:p>
                    </p:txBody>
                  </p:sp>
                  <p:sp>
                    <p:nvSpPr>
                      <p:cNvPr id="85" name="流程图: 联系 84"/>
                      <p:cNvSpPr/>
                      <p:nvPr/>
                    </p:nvSpPr>
                    <p:spPr bwMode="auto">
                      <a:xfrm>
                        <a:off x="460590" y="1307533"/>
                        <a:ext cx="90000" cy="90000"/>
                      </a:xfrm>
                      <a:prstGeom prst="flowChartConnector">
                        <a:avLst/>
                      </a:prstGeom>
                      <a:solidFill>
                        <a:schemeClr val="bg1">
                          <a:lumMod val="50000"/>
                        </a:schemeClr>
                      </a:solidFill>
                      <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  <a:scene3d>
                        <a:camera prst="orthographicFront"/>
                        <a:lightRig rig="threePt" dir="t"/>
                      </a:scene3d>
                      <a:sp3d>
                        <a:bevelT w="635000"/>
                      </a:sp3d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zh-CN" altLang="en-US">
                          <a:solidFill>
                            <a:prstClr val="white"/>
                          </a:solidFill>
                        </a:endParaRPr>
                      </a:p>
                    </p:txBody>
                  </p:sp>
                  <p:sp>
                    <p:nvSpPr>
                      <p:cNvPr id="86" name="流程图: 联系 85"/>
                      <p:cNvSpPr/>
                      <p:nvPr/>
                    </p:nvSpPr>
                    <p:spPr bwMode="auto">
                      <a:xfrm>
                        <a:off x="460590" y="1322776"/>
                        <a:ext cx="90000" cy="90000"/>
                      </a:xfrm>
                      <a:prstGeom prst="flowChartConnector">
                        <a:avLst/>
                      </a:prstGeom>
                      <a:solidFill>
                        <a:schemeClr val="bg1">
                          <a:lumMod val="50000"/>
                        </a:schemeClr>
                      </a:solidFill>
                      <a:ln>
                        <a:solidFill>
                          <a:schemeClr val="bg1">
                            <a:lumMod val="65000"/>
                          </a:schemeClr>
                        </a:solidFill>
                      </a:ln>
                      <a:scene3d>
                        <a:camera prst="orthographicFront"/>
                        <a:lightRig rig="threePt" dir="t"/>
                      </a:scene3d>
                      <a:sp3d>
                        <a:bevelT w="635000"/>
                      </a:sp3d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zh-CN" altLang="en-US">
                          <a:solidFill>
                            <a:prstClr val="white"/>
                          </a:solidFill>
                        </a:endParaRPr>
                      </a:p>
                    </p:txBody>
                  </p:sp>
                  <p:cxnSp>
                    <p:nvCxnSpPr>
                      <p:cNvPr id="87" name="直接连接符 86"/>
                      <p:cNvCxnSpPr>
                        <a:endCxn id="89" idx="0"/>
                      </p:cNvCxnSpPr>
                      <p:nvPr/>
                    </p:nvCxnSpPr>
                    <p:spPr bwMode="auto">
                      <a:xfrm>
                        <a:off x="3457918" y="980728"/>
                        <a:ext cx="0" cy="342048"/>
                      </a:xfrm>
                      <a:prstGeom prst="line">
                        <a:avLst/>
                      </a:prstGeom>
                      <a:ln>
                        <a:headEnd type="oval"/>
                      </a:ln>
                    </p:spPr>
                    <p:style>
                      <a:lnRef idx="1">
                        <a:schemeClr val="accent6"/>
                      </a:lnRef>
                      <a:fillRef idx="0">
                        <a:schemeClr val="accent6"/>
                      </a:fillRef>
                      <a:effectRef idx="0">
                        <a:schemeClr val="accent6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88" name="流程图: 联系 87"/>
                      <p:cNvSpPr/>
                      <p:nvPr/>
                    </p:nvSpPr>
                    <p:spPr bwMode="auto">
                      <a:xfrm>
                        <a:off x="3412918" y="1307533"/>
                        <a:ext cx="90000" cy="90000"/>
                      </a:xfrm>
                      <a:prstGeom prst="flowChartConnector">
                        <a:avLst/>
                      </a:prstGeom>
                      <a:solidFill>
                        <a:schemeClr val="bg1">
                          <a:lumMod val="50000"/>
                        </a:schemeClr>
                      </a:solidFill>
                      <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  <a:scene3d>
                        <a:camera prst="orthographicFront"/>
                        <a:lightRig rig="threePt" dir="t"/>
                      </a:scene3d>
                      <a:sp3d>
                        <a:bevelT w="635000"/>
                      </a:sp3d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zh-CN" altLang="en-US">
                          <a:solidFill>
                            <a:prstClr val="white"/>
                          </a:solidFill>
                        </a:endParaRPr>
                      </a:p>
                    </p:txBody>
                  </p:sp>
                  <p:sp>
                    <p:nvSpPr>
                      <p:cNvPr id="89" name="流程图: 联系 88"/>
                      <p:cNvSpPr/>
                      <p:nvPr/>
                    </p:nvSpPr>
                    <p:spPr bwMode="auto">
                      <a:xfrm>
                        <a:off x="3412918" y="1322776"/>
                        <a:ext cx="90000" cy="90000"/>
                      </a:xfrm>
                      <a:prstGeom prst="flowChartConnector">
                        <a:avLst/>
                      </a:prstGeom>
                      <a:solidFill>
                        <a:schemeClr val="bg1">
                          <a:lumMod val="50000"/>
                        </a:schemeClr>
                      </a:solidFill>
                      <a:ln>
                        <a:solidFill>
                          <a:schemeClr val="bg1">
                            <a:lumMod val="65000"/>
                          </a:schemeClr>
                        </a:solidFill>
                      </a:ln>
                      <a:scene3d>
                        <a:camera prst="orthographicFront"/>
                        <a:lightRig rig="threePt" dir="t"/>
                      </a:scene3d>
                      <a:sp3d>
                        <a:bevelT w="635000"/>
                      </a:sp3d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zh-CN" altLang="en-US">
                          <a:solidFill>
                            <a:prstClr val="white"/>
                          </a:solidFill>
                        </a:endParaRPr>
                      </a:p>
                    </p:txBody>
                  </p:sp>
                  <p:cxnSp>
                    <p:nvCxnSpPr>
                      <p:cNvPr id="90" name="直接连接符 89"/>
                      <p:cNvCxnSpPr/>
                      <p:nvPr/>
                    </p:nvCxnSpPr>
                    <p:spPr bwMode="auto">
                      <a:xfrm>
                        <a:off x="505590" y="980728"/>
                        <a:ext cx="0" cy="342048"/>
                      </a:xfrm>
                      <a:prstGeom prst="line">
                        <a:avLst/>
                      </a:prstGeom>
                      <a:ln>
                        <a:headEnd type="oval"/>
                      </a:ln>
                    </p:spPr>
                    <p:style>
                      <a:lnRef idx="1">
                        <a:schemeClr val="accent6"/>
                      </a:lnRef>
                      <a:fillRef idx="0">
                        <a:schemeClr val="accent6"/>
                      </a:fillRef>
                      <a:effectRef idx="0">
                        <a:schemeClr val="accent6"/>
                      </a:effectRef>
                      <a:fontRef idx="minor">
                        <a:schemeClr val="tx1"/>
                      </a:fontRef>
                    </p:style>
                  </p:cxnSp>
                </p:grpSp>
                <p:pic>
                  <p:nvPicPr>
                    <p:cNvPr id="82" name="图片 81"/>
                    <p:cNvPicPr>
                      <a:picLocks noChangeAspect="1"/>
                    </p:cNvPicPr>
                    <p:nvPr/>
                  </p:nvPicPr>
                  <p:blipFill>
                    <a:blip r:embed="rId6" cstate="print"/>
                    <a:stretch>
                      <a:fillRect/>
                    </a:stretch>
                  </p:blipFill>
                  <p:spPr bwMode="auto">
                    <a:xfrm rot="16200000">
                      <a:off x="247841" y="1572216"/>
                      <a:ext cx="3323101" cy="2854800"/>
                    </a:xfrm>
                    <a:prstGeom prst="rect">
                      <a:avLst/>
                    </a:prstGeom>
                    <a:noFill/>
                    <a:ln w="38100">
                      <a:noFill/>
                      <a:miter lim="800000"/>
                      <a:headEnd/>
                      <a:tailEnd/>
                    </a:ln>
                  </p:spPr>
                </p:pic>
              </p:grpSp>
            </p:grpSp>
            <p:sp>
              <p:nvSpPr>
                <p:cNvPr id="76" name="矩形 75"/>
                <p:cNvSpPr/>
                <p:nvPr/>
              </p:nvSpPr>
              <p:spPr>
                <a:xfrm>
                  <a:off x="1317466" y="1313995"/>
                  <a:ext cx="1540690" cy="523220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>
                  <a:spAutoFit/>
                </a:bodyPr>
                <a:lstStyle/>
                <a:p>
                  <a:pPr algn="ctr"/>
                  <a:r>
                    <a:rPr lang="zh-CN" altLang="en-US" sz="2800" dirty="0" smtClean="0">
                      <a:ln w="0"/>
                      <a:solidFill>
                        <a:schemeClr val="accent1"/>
                      </a:solidFill>
                      <a:effectLst>
                        <a:outerShdw blurRad="38100" dist="25400" dir="5400000" algn="ctr" rotWithShape="0">
                          <a:srgbClr val="6E747A">
                            <a:alpha val="43000"/>
                          </a:srgbClr>
                        </a:outerShdw>
                      </a:effectLst>
                    </a:rPr>
                    <a:t>第</a:t>
                  </a:r>
                  <a:r>
                    <a:rPr lang="en-US" altLang="zh-CN" sz="2800" b="0" cap="none" spc="0" dirty="0" smtClean="0">
                      <a:ln w="0"/>
                      <a:solidFill>
                        <a:schemeClr val="accent1"/>
                      </a:solidFill>
                      <a:effectLst>
                        <a:outerShdw blurRad="38100" dist="25400" dir="5400000" algn="ctr" rotWithShape="0">
                          <a:srgbClr val="6E747A">
                            <a:alpha val="43000"/>
                          </a:srgbClr>
                        </a:outerShdw>
                      </a:effectLst>
                    </a:rPr>
                    <a:t>3</a:t>
                  </a:r>
                  <a:r>
                    <a:rPr lang="zh-CN" altLang="en-US" sz="2800" b="0" cap="none" spc="0" dirty="0" smtClean="0">
                      <a:ln w="0"/>
                      <a:solidFill>
                        <a:schemeClr val="accent1"/>
                      </a:solidFill>
                      <a:effectLst>
                        <a:outerShdw blurRad="38100" dist="25400" dir="5400000" algn="ctr" rotWithShape="0">
                          <a:srgbClr val="6E747A">
                            <a:alpha val="43000"/>
                          </a:srgbClr>
                        </a:outerShdw>
                      </a:effectLst>
                    </a:rPr>
                    <a:t>组</a:t>
                  </a:r>
                  <a:endParaRPr lang="zh-CN" altLang="en-US" sz="2800" b="0" cap="none" spc="0" dirty="0">
                    <a:ln w="0"/>
                    <a:solidFill>
                      <a:schemeClr val="accent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endParaRPr>
                </a:p>
              </p:txBody>
            </p:sp>
          </p:grpSp>
          <p:pic>
            <p:nvPicPr>
              <p:cNvPr id="74" name="图片 73"/>
              <p:cNvPicPr preferRelativeResize="0"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 bwMode="auto">
              <a:xfrm rot="16200000">
                <a:off x="451374" y="1975361"/>
                <a:ext cx="3322800" cy="2828361"/>
              </a:xfrm>
              <a:prstGeom prst="rect">
                <a:avLst/>
              </a:prstGeom>
              <a:noFill/>
              <a:ln w="38100">
                <a:noFill/>
                <a:miter lim="800000"/>
                <a:headEnd/>
                <a:tailEnd/>
              </a:ln>
            </p:spPr>
          </p:pic>
        </p:grpSp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8"/>
            <a:srcRect l="5757" t="10690" r="4817" b="6327"/>
            <a:stretch/>
          </p:blipFill>
          <p:spPr bwMode="auto">
            <a:xfrm rot="5400000">
              <a:off x="4375627" y="1479832"/>
              <a:ext cx="3320644" cy="2854800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</p:pic>
      </p:grpSp>
      <p:grpSp>
        <p:nvGrpSpPr>
          <p:cNvPr id="48" name="组合 47"/>
          <p:cNvGrpSpPr/>
          <p:nvPr/>
        </p:nvGrpSpPr>
        <p:grpSpPr>
          <a:xfrm>
            <a:off x="4712753" y="2094126"/>
            <a:ext cx="3169005" cy="4105695"/>
            <a:chOff x="5034592" y="386389"/>
            <a:chExt cx="3169005" cy="4105695"/>
          </a:xfrm>
        </p:grpSpPr>
        <p:grpSp>
          <p:nvGrpSpPr>
            <p:cNvPr id="96" name="组合 95"/>
            <p:cNvGrpSpPr/>
            <p:nvPr/>
          </p:nvGrpSpPr>
          <p:grpSpPr>
            <a:xfrm>
              <a:off x="5034592" y="386389"/>
              <a:ext cx="3169005" cy="4105695"/>
              <a:chOff x="4465858" y="466966"/>
              <a:chExt cx="3169005" cy="4105695"/>
            </a:xfrm>
          </p:grpSpPr>
          <p:grpSp>
            <p:nvGrpSpPr>
              <p:cNvPr id="97" name="组合 96"/>
              <p:cNvGrpSpPr/>
              <p:nvPr/>
            </p:nvGrpSpPr>
            <p:grpSpPr>
              <a:xfrm>
                <a:off x="4465858" y="466966"/>
                <a:ext cx="3169005" cy="4105695"/>
                <a:chOff x="529463" y="945247"/>
                <a:chExt cx="3169005" cy="4105695"/>
              </a:xfrm>
            </p:grpSpPr>
            <p:grpSp>
              <p:nvGrpSpPr>
                <p:cNvPr id="99" name="组合 98"/>
                <p:cNvGrpSpPr/>
                <p:nvPr/>
              </p:nvGrpSpPr>
              <p:grpSpPr>
                <a:xfrm>
                  <a:off x="529463" y="945247"/>
                  <a:ext cx="3169005" cy="4103905"/>
                  <a:chOff x="650600" y="1052513"/>
                  <a:chExt cx="3169005" cy="4103905"/>
                </a:xfrm>
              </p:grpSpPr>
              <p:grpSp>
                <p:nvGrpSpPr>
                  <p:cNvPr id="101" name="组合 100"/>
                  <p:cNvGrpSpPr/>
                  <p:nvPr/>
                </p:nvGrpSpPr>
                <p:grpSpPr>
                  <a:xfrm>
                    <a:off x="650600" y="1052513"/>
                    <a:ext cx="3169005" cy="4103905"/>
                    <a:chOff x="339300" y="557262"/>
                    <a:chExt cx="3169005" cy="4103905"/>
                  </a:xfrm>
                </p:grpSpPr>
                <p:sp>
                  <p:nvSpPr>
                    <p:cNvPr id="103" name="TextBox 106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489075" y="3662363"/>
                      <a:ext cx="877888" cy="646112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none">
                      <a:spAutoFit/>
                    </a:bodyPr>
                    <a:lstStyle/>
                    <a:p>
                      <a:pPr algn="ctr" eaLnBrk="1" hangingPunct="1"/>
                      <a:r>
                        <a:rPr lang="zh-CN" altLang="en-US" dirty="0">
                          <a:solidFill>
                            <a:srgbClr val="F8F8F8"/>
                          </a:solidFill>
                          <a:latin typeface="微软雅黑" pitchFamily="34" charset="-122"/>
                          <a:sym typeface="Arial" pitchFamily="34" charset="0"/>
                        </a:rPr>
                        <a:t>发放</a:t>
                      </a:r>
                      <a:endParaRPr lang="en-US" altLang="zh-CN" dirty="0">
                        <a:solidFill>
                          <a:srgbClr val="F8F8F8"/>
                        </a:solidFill>
                        <a:latin typeface="微软雅黑" pitchFamily="34" charset="-122"/>
                        <a:sym typeface="Arial" pitchFamily="34" charset="0"/>
                      </a:endParaRPr>
                    </a:p>
                    <a:p>
                      <a:pPr algn="ctr" eaLnBrk="1" hangingPunct="1"/>
                      <a:r>
                        <a:rPr lang="zh-CN" altLang="en-US" dirty="0">
                          <a:solidFill>
                            <a:srgbClr val="F8F8F8"/>
                          </a:solidFill>
                          <a:latin typeface="微软雅黑" pitchFamily="34" charset="-122"/>
                          <a:sym typeface="Arial" pitchFamily="34" charset="0"/>
                        </a:rPr>
                        <a:t>聘用书</a:t>
                      </a:r>
                    </a:p>
                  </p:txBody>
                </p:sp>
                <p:sp>
                  <p:nvSpPr>
                    <p:cNvPr id="104" name="TextBox 49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83969" y="934301"/>
                      <a:ext cx="2448272" cy="369332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square">
                      <a:spAutoFit/>
                    </a:bodyPr>
                    <a:lstStyle/>
                    <a:p>
                      <a:pPr algn="r"/>
                      <a:endParaRPr lang="zh-CN" altLang="en-US" b="1" dirty="0">
                        <a:solidFill>
                          <a:srgbClr val="00B0F0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p:txBody>
                </p:sp>
                <p:grpSp>
                  <p:nvGrpSpPr>
                    <p:cNvPr id="105" name="组合 104"/>
                    <p:cNvGrpSpPr/>
                    <p:nvPr/>
                  </p:nvGrpSpPr>
                  <p:grpSpPr>
                    <a:xfrm>
                      <a:off x="339301" y="1228702"/>
                      <a:ext cx="3169004" cy="3432465"/>
                      <a:chOff x="7462706" y="1652168"/>
                      <a:chExt cx="3169004" cy="4359854"/>
                    </a:xfrm>
                  </p:grpSpPr>
                  <p:pic>
                    <p:nvPicPr>
                      <p:cNvPr id="117" name="Picture 6" descr="C:\Users\user\Desktop\漂亮的小孩子 拷贝.jpg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BEBA8EAE-BF5A-486C-A8C5-ECC9F3942E4B}">
                            <a14:imgProps xmlns:a14="http://schemas.microsoft.com/office/drawing/2010/main">
                              <a14:imgLayer r:embed="rId5">
                                <a14:imgEffect>
                                  <a14:saturation sat="0"/>
                                </a14:imgEffect>
                              </a14:imgLayer>
                            </a14:imgProps>
                          </a:ex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62706" y="1786684"/>
                        <a:ext cx="3169004" cy="4225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  <p:grpSp>
                    <p:nvGrpSpPr>
                      <p:cNvPr id="118" name="组合 117"/>
                      <p:cNvGrpSpPr/>
                      <p:nvPr/>
                    </p:nvGrpSpPr>
                    <p:grpSpPr>
                      <a:xfrm>
                        <a:off x="7751390" y="1652168"/>
                        <a:ext cx="2592288" cy="768720"/>
                        <a:chOff x="694606" y="1652168"/>
                        <a:chExt cx="2592288" cy="768720"/>
                      </a:xfrm>
                    </p:grpSpPr>
                    <p:cxnSp>
                      <p:nvCxnSpPr>
                        <p:cNvPr id="119" name="直接连接符 118"/>
                        <p:cNvCxnSpPr/>
                        <p:nvPr/>
                      </p:nvCxnSpPr>
                      <p:spPr bwMode="auto">
                        <a:xfrm>
                          <a:off x="694606" y="1652168"/>
                          <a:ext cx="0" cy="768720"/>
                        </a:xfrm>
                        <a:prstGeom prst="line">
                          <a:avLst/>
                        </a:prstGeom>
                        <a:ln>
                          <a:headEnd type="oval"/>
                          <a:tailEnd type="oval"/>
                        </a:ln>
                      </p:spPr>
                      <p:style>
                        <a:lnRef idx="1">
                          <a:schemeClr val="accent6"/>
                        </a:lnRef>
                        <a:fillRef idx="0">
                          <a:schemeClr val="accent6"/>
                        </a:fillRef>
                        <a:effectRef idx="0">
                          <a:schemeClr val="accent6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120" name="直接连接符 119"/>
                        <p:cNvCxnSpPr/>
                        <p:nvPr/>
                      </p:nvCxnSpPr>
                      <p:spPr bwMode="auto">
                        <a:xfrm>
                          <a:off x="3286894" y="1652168"/>
                          <a:ext cx="0" cy="768720"/>
                        </a:xfrm>
                        <a:prstGeom prst="line">
                          <a:avLst/>
                        </a:prstGeom>
                        <a:ln>
                          <a:headEnd type="oval"/>
                          <a:tailEnd type="oval"/>
                        </a:ln>
                      </p:spPr>
                      <p:style>
                        <a:lnRef idx="1">
                          <a:schemeClr val="accent6"/>
                        </a:lnRef>
                        <a:fillRef idx="0">
                          <a:schemeClr val="accent6"/>
                        </a:fillRef>
                        <a:effectRef idx="0">
                          <a:schemeClr val="accent6"/>
                        </a:effectRef>
                        <a:fontRef idx="minor">
                          <a:schemeClr val="tx1"/>
                        </a:fontRef>
                      </p:style>
                    </p:cxnSp>
                  </p:grpSp>
                </p:grpSp>
                <p:grpSp>
                  <p:nvGrpSpPr>
                    <p:cNvPr id="106" name="组合 105"/>
                    <p:cNvGrpSpPr/>
                    <p:nvPr/>
                  </p:nvGrpSpPr>
                  <p:grpSpPr>
                    <a:xfrm>
                      <a:off x="339300" y="557262"/>
                      <a:ext cx="3169005" cy="4103904"/>
                      <a:chOff x="339300" y="557262"/>
                      <a:chExt cx="3169005" cy="4103904"/>
                    </a:xfrm>
                  </p:grpSpPr>
                  <p:grpSp>
                    <p:nvGrpSpPr>
                      <p:cNvPr id="107" name="组合 106"/>
                      <p:cNvGrpSpPr/>
                      <p:nvPr/>
                    </p:nvGrpSpPr>
                    <p:grpSpPr>
                      <a:xfrm>
                        <a:off x="339300" y="557262"/>
                        <a:ext cx="3169005" cy="784702"/>
                        <a:chOff x="405921" y="980728"/>
                        <a:chExt cx="3169005" cy="784702"/>
                      </a:xfrm>
                    </p:grpSpPr>
                    <p:sp>
                      <p:nvSpPr>
                        <p:cNvPr id="109" name="矩形 108"/>
                        <p:cNvSpPr/>
                        <p:nvPr/>
                      </p:nvSpPr>
                      <p:spPr bwMode="auto">
                        <a:xfrm>
                          <a:off x="405921" y="1223369"/>
                          <a:ext cx="3168352" cy="530758"/>
                        </a:xfrm>
                        <a:prstGeom prst="rect">
                          <a:avLst/>
                        </a:prstGeom>
                        <a:solidFill>
                          <a:schemeClr val="bg1">
                            <a:lumMod val="50000"/>
                            <a:alpha val="51000"/>
                          </a:schemeClr>
                        </a:solidFill>
                        <a:ln>
                          <a:solidFill>
                            <a:schemeClr val="bg1">
                              <a:lumMod val="7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anchor="ctr"/>
                        <a:lstStyle/>
                        <a:p>
                          <a:pPr algn="ctr">
                            <a:defRPr/>
                          </a:pPr>
                          <a:endParaRPr lang="zh-CN" altLang="en-US">
                            <a:solidFill>
                              <a:prstClr val="white"/>
                            </a:solidFill>
                          </a:endParaRPr>
                        </a:p>
                      </p:txBody>
                    </p:sp>
                    <p:sp>
                      <p:nvSpPr>
                        <p:cNvPr id="110" name="矩形 109"/>
                        <p:cNvSpPr/>
                        <p:nvPr/>
                      </p:nvSpPr>
                      <p:spPr bwMode="auto">
                        <a:xfrm>
                          <a:off x="406574" y="1236230"/>
                          <a:ext cx="3168352" cy="529200"/>
                        </a:xfrm>
                        <a:prstGeom prst="rect">
                          <a:avLst/>
                        </a:prstGeom>
                        <a:gradFill>
                          <a:gsLst>
                            <a:gs pos="0">
                              <a:schemeClr val="bg1">
                                <a:alpha val="26000"/>
                              </a:schemeClr>
                            </a:gs>
                            <a:gs pos="50000">
                              <a:schemeClr val="bg1"/>
                            </a:gs>
                            <a:gs pos="100000">
                              <a:schemeClr val="bg1"/>
                            </a:gs>
                          </a:gsLst>
                          <a:lin ang="5400000" scaled="0"/>
                        </a:gra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anchor="ctr"/>
                        <a:lstStyle/>
                        <a:p>
                          <a:pPr algn="ctr">
                            <a:defRPr/>
                          </a:pPr>
                          <a:endParaRPr lang="zh-CN" altLang="en-US" b="1" dirty="0">
                            <a:solidFill>
                              <a:srgbClr val="FF0000"/>
                            </a:solidFill>
                            <a:latin typeface="微软雅黑" pitchFamily="34" charset="-122"/>
                            <a:ea typeface="微软雅黑" pitchFamily="34" charset="-122"/>
                          </a:endParaRPr>
                        </a:p>
                        <a:p>
                          <a:pPr algn="ctr">
                            <a:defRPr/>
                          </a:pPr>
                          <a:endParaRPr lang="zh-CN" altLang="en-US" dirty="0">
                            <a:solidFill>
                              <a:prstClr val="white"/>
                            </a:solidFill>
                          </a:endParaRPr>
                        </a:p>
                      </p:txBody>
                    </p:sp>
                    <p:sp>
                      <p:nvSpPr>
                        <p:cNvPr id="111" name="流程图: 联系 110"/>
                        <p:cNvSpPr/>
                        <p:nvPr/>
                      </p:nvSpPr>
                      <p:spPr bwMode="auto">
                        <a:xfrm>
                          <a:off x="460590" y="1307533"/>
                          <a:ext cx="90000" cy="90000"/>
                        </a:xfrm>
                        <a:prstGeom prst="flowChartConnector">
                          <a:avLst/>
                        </a:prstGeom>
                        <a:solidFill>
                          <a:schemeClr val="bg1">
                            <a:lumMod val="50000"/>
                          </a:schemeClr>
                        </a:solidFill>
                        <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ln>
                        <a:scene3d>
                          <a:camera prst="orthographicFront"/>
                          <a:lightRig rig="threePt" dir="t"/>
                        </a:scene3d>
                        <a:sp3d>
                          <a:bevelT w="635000"/>
                        </a:sp3d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anchor="ctr"/>
                        <a:lstStyle/>
                        <a:p>
                          <a:pPr algn="ctr">
                            <a:defRPr/>
                          </a:pPr>
                          <a:endParaRPr lang="zh-CN" altLang="en-US">
                            <a:solidFill>
                              <a:prstClr val="white"/>
                            </a:solidFill>
                          </a:endParaRPr>
                        </a:p>
                      </p:txBody>
                    </p:sp>
                    <p:sp>
                      <p:nvSpPr>
                        <p:cNvPr id="112" name="流程图: 联系 111"/>
                        <p:cNvSpPr/>
                        <p:nvPr/>
                      </p:nvSpPr>
                      <p:spPr bwMode="auto">
                        <a:xfrm>
                          <a:off x="460590" y="1322776"/>
                          <a:ext cx="90000" cy="90000"/>
                        </a:xfrm>
                        <a:prstGeom prst="flowChartConnector">
                          <a:avLst/>
                        </a:prstGeom>
                        <a:solidFill>
                          <a:schemeClr val="bg1">
                            <a:lumMod val="50000"/>
                          </a:schemeClr>
                        </a:solidFill>
                        <a:ln>
                          <a:solidFill>
                            <a:schemeClr val="bg1">
                              <a:lumMod val="65000"/>
                            </a:schemeClr>
                          </a:solidFill>
                        </a:ln>
                        <a:scene3d>
                          <a:camera prst="orthographicFront"/>
                          <a:lightRig rig="threePt" dir="t"/>
                        </a:scene3d>
                        <a:sp3d>
                          <a:bevelT w="635000"/>
                        </a:sp3d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anchor="ctr"/>
                        <a:lstStyle/>
                        <a:p>
                          <a:pPr algn="ctr">
                            <a:defRPr/>
                          </a:pPr>
                          <a:endParaRPr lang="zh-CN" altLang="en-US">
                            <a:solidFill>
                              <a:prstClr val="white"/>
                            </a:solidFill>
                          </a:endParaRPr>
                        </a:p>
                      </p:txBody>
                    </p:sp>
                    <p:cxnSp>
                      <p:nvCxnSpPr>
                        <p:cNvPr id="113" name="直接连接符 112"/>
                        <p:cNvCxnSpPr>
                          <a:endCxn id="115" idx="0"/>
                        </p:cNvCxnSpPr>
                        <p:nvPr/>
                      </p:nvCxnSpPr>
                      <p:spPr bwMode="auto">
                        <a:xfrm>
                          <a:off x="3457918" y="980728"/>
                          <a:ext cx="0" cy="342048"/>
                        </a:xfrm>
                        <a:prstGeom prst="line">
                          <a:avLst/>
                        </a:prstGeom>
                        <a:ln>
                          <a:headEnd type="oval"/>
                        </a:ln>
                      </p:spPr>
                      <p:style>
                        <a:lnRef idx="1">
                          <a:schemeClr val="accent6"/>
                        </a:lnRef>
                        <a:fillRef idx="0">
                          <a:schemeClr val="accent6"/>
                        </a:fillRef>
                        <a:effectRef idx="0">
                          <a:schemeClr val="accent6"/>
                        </a:effectRef>
                        <a:fontRef idx="minor">
                          <a:schemeClr val="tx1"/>
                        </a:fontRef>
                      </p:style>
                    </p:cxnSp>
                    <p:sp>
                      <p:nvSpPr>
                        <p:cNvPr id="114" name="流程图: 联系 113"/>
                        <p:cNvSpPr/>
                        <p:nvPr/>
                      </p:nvSpPr>
                      <p:spPr bwMode="auto">
                        <a:xfrm>
                          <a:off x="3412918" y="1307533"/>
                          <a:ext cx="90000" cy="90000"/>
                        </a:xfrm>
                        <a:prstGeom prst="flowChartConnector">
                          <a:avLst/>
                        </a:prstGeom>
                        <a:solidFill>
                          <a:schemeClr val="bg1">
                            <a:lumMod val="50000"/>
                          </a:schemeClr>
                        </a:solidFill>
                        <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ln>
                        <a:scene3d>
                          <a:camera prst="orthographicFront"/>
                          <a:lightRig rig="threePt" dir="t"/>
                        </a:scene3d>
                        <a:sp3d>
                          <a:bevelT w="635000"/>
                        </a:sp3d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anchor="ctr"/>
                        <a:lstStyle/>
                        <a:p>
                          <a:pPr algn="ctr">
                            <a:defRPr/>
                          </a:pPr>
                          <a:endParaRPr lang="zh-CN" altLang="en-US">
                            <a:solidFill>
                              <a:prstClr val="white"/>
                            </a:solidFill>
                          </a:endParaRPr>
                        </a:p>
                      </p:txBody>
                    </p:sp>
                    <p:sp>
                      <p:nvSpPr>
                        <p:cNvPr id="115" name="流程图: 联系 114"/>
                        <p:cNvSpPr/>
                        <p:nvPr/>
                      </p:nvSpPr>
                      <p:spPr bwMode="auto">
                        <a:xfrm>
                          <a:off x="3412918" y="1322776"/>
                          <a:ext cx="90000" cy="90000"/>
                        </a:xfrm>
                        <a:prstGeom prst="flowChartConnector">
                          <a:avLst/>
                        </a:prstGeom>
                        <a:solidFill>
                          <a:schemeClr val="bg1">
                            <a:lumMod val="50000"/>
                          </a:schemeClr>
                        </a:solidFill>
                        <a:ln>
                          <a:solidFill>
                            <a:schemeClr val="bg1">
                              <a:lumMod val="65000"/>
                            </a:schemeClr>
                          </a:solidFill>
                        </a:ln>
                        <a:scene3d>
                          <a:camera prst="orthographicFront"/>
                          <a:lightRig rig="threePt" dir="t"/>
                        </a:scene3d>
                        <a:sp3d>
                          <a:bevelT w="635000"/>
                        </a:sp3d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anchor="ctr"/>
                        <a:lstStyle/>
                        <a:p>
                          <a:pPr algn="ctr">
                            <a:defRPr/>
                          </a:pPr>
                          <a:endParaRPr lang="zh-CN" altLang="en-US">
                            <a:solidFill>
                              <a:prstClr val="white"/>
                            </a:solidFill>
                          </a:endParaRPr>
                        </a:p>
                      </p:txBody>
                    </p:sp>
                    <p:cxnSp>
                      <p:nvCxnSpPr>
                        <p:cNvPr id="116" name="直接连接符 115"/>
                        <p:cNvCxnSpPr/>
                        <p:nvPr/>
                      </p:nvCxnSpPr>
                      <p:spPr bwMode="auto">
                        <a:xfrm>
                          <a:off x="505590" y="980728"/>
                          <a:ext cx="0" cy="342048"/>
                        </a:xfrm>
                        <a:prstGeom prst="line">
                          <a:avLst/>
                        </a:prstGeom>
                        <a:ln>
                          <a:headEnd type="oval"/>
                        </a:ln>
                      </p:spPr>
                      <p:style>
                        <a:lnRef idx="1">
                          <a:schemeClr val="accent6"/>
                        </a:lnRef>
                        <a:fillRef idx="0">
                          <a:schemeClr val="accent6"/>
                        </a:fillRef>
                        <a:effectRef idx="0">
                          <a:schemeClr val="accent6"/>
                        </a:effectRef>
                        <a:fontRef idx="minor">
                          <a:schemeClr val="tx1"/>
                        </a:fontRef>
                      </p:style>
                    </p:cxnSp>
                  </p:grpSp>
                  <p:pic>
                    <p:nvPicPr>
                      <p:cNvPr id="108" name="图片 107"/>
                      <p:cNvPicPr>
                        <a:picLocks noChangeAspect="1"/>
                      </p:cNvPicPr>
                      <p:nvPr/>
                    </p:nvPicPr>
                    <p:blipFill>
                      <a:blip r:embed="rId6" cstate="print"/>
                      <a:stretch>
                        <a:fillRect/>
                      </a:stretch>
                    </p:blipFill>
                    <p:spPr bwMode="auto">
                      <a:xfrm rot="16200000">
                        <a:off x="247841" y="1572216"/>
                        <a:ext cx="3323101" cy="2854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 lim="800000"/>
                        <a:headEnd/>
                        <a:tailEnd/>
                      </a:ln>
                    </p:spPr>
                  </p:pic>
                </p:grpSp>
              </p:grpSp>
              <p:sp>
                <p:nvSpPr>
                  <p:cNvPr id="102" name="矩形 101"/>
                  <p:cNvSpPr/>
                  <p:nvPr/>
                </p:nvSpPr>
                <p:spPr>
                  <a:xfrm>
                    <a:off x="1317466" y="1313995"/>
                    <a:ext cx="1540690" cy="523220"/>
                  </a:xfrm>
                  <a:prstGeom prst="rect">
                    <a:avLst/>
                  </a:prstGeom>
                  <a:noFill/>
                </p:spPr>
                <p:txBody>
                  <a:bodyPr wrap="square" lIns="91440" tIns="45720" rIns="91440" bIns="45720">
                    <a:spAutoFit/>
                  </a:bodyPr>
                  <a:lstStyle/>
                  <a:p>
                    <a:pPr algn="ctr"/>
                    <a:r>
                      <a:rPr lang="zh-CN" altLang="en-US" sz="2800" dirty="0" smtClean="0">
                        <a:ln w="0"/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</a:rPr>
                      <a:t>第</a:t>
                    </a:r>
                    <a:r>
                      <a:rPr lang="en-US" altLang="zh-CN" sz="2800" b="0" cap="none" spc="0" dirty="0" smtClean="0">
                        <a:ln w="0"/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</a:rPr>
                      <a:t>4</a:t>
                    </a:r>
                    <a:r>
                      <a:rPr lang="zh-CN" altLang="en-US" sz="2800" b="0" cap="none" spc="0" dirty="0" smtClean="0">
                        <a:ln w="0"/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</a:rPr>
                      <a:t>组</a:t>
                    </a:r>
                    <a:endParaRPr lang="zh-CN" altLang="en-US" sz="2800" b="0" cap="none" spc="0" dirty="0">
                      <a:ln w="0"/>
                      <a:solidFill>
                        <a:schemeClr val="accent1"/>
                      </a:solidFill>
                      <a:effectLst>
                        <a:outerShdw blurRad="38100" dist="25400" dir="5400000" algn="ctr" rotWithShape="0">
                          <a:srgbClr val="6E747A">
                            <a:alpha val="43000"/>
                          </a:srgbClr>
                        </a:outerShdw>
                      </a:effectLst>
                    </a:endParaRPr>
                  </a:p>
                </p:txBody>
              </p:sp>
            </p:grpSp>
            <p:pic>
              <p:nvPicPr>
                <p:cNvPr id="100" name="图片 99"/>
                <p:cNvPicPr preferRelativeResize="0">
                  <a:picLocks noChangeAspect="1"/>
                </p:cNvPicPr>
                <p:nvPr/>
              </p:nvPicPr>
              <p:blipFill>
                <a:blip r:embed="rId7" cstate="print"/>
                <a:stretch>
                  <a:fillRect/>
                </a:stretch>
              </p:blipFill>
              <p:spPr bwMode="auto">
                <a:xfrm rot="16200000">
                  <a:off x="451374" y="1975361"/>
                  <a:ext cx="3322800" cy="2828361"/>
                </a:xfrm>
                <a:prstGeom prst="rect">
                  <a:avLst/>
                </a:prstGeom>
                <a:noFill/>
                <a:ln w="38100">
                  <a:noFill/>
                  <a:miter lim="800000"/>
                  <a:headEnd/>
                  <a:tailEnd/>
                </a:ln>
              </p:spPr>
            </p:pic>
          </p:grpSp>
          <p:pic>
            <p:nvPicPr>
              <p:cNvPr id="98" name="图片 97"/>
              <p:cNvPicPr>
                <a:picLocks noChangeAspect="1"/>
              </p:cNvPicPr>
              <p:nvPr/>
            </p:nvPicPr>
            <p:blipFill rotWithShape="1">
              <a:blip r:embed="rId8"/>
              <a:srcRect l="5757" t="10690" r="4817" b="6327"/>
              <a:stretch/>
            </p:blipFill>
            <p:spPr bwMode="auto">
              <a:xfrm rot="5400000">
                <a:off x="4375627" y="1479832"/>
                <a:ext cx="3320644" cy="2854800"/>
              </a:xfrm>
              <a:prstGeom prst="rect">
                <a:avLst/>
              </a:prstGeom>
              <a:noFill/>
              <a:ln w="38100">
                <a:noFill/>
                <a:miter lim="800000"/>
                <a:headEnd/>
                <a:tailEnd/>
              </a:ln>
            </p:spPr>
          </p:pic>
        </p:grpSp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9"/>
            <a:srcRect l="5752" t="8404" r="8109" b="9045"/>
            <a:stretch/>
          </p:blipFill>
          <p:spPr bwMode="auto">
            <a:xfrm rot="16200000">
              <a:off x="4941909" y="1396802"/>
              <a:ext cx="3328461" cy="2851888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</p:pic>
      </p:grpSp>
      <p:pic>
        <p:nvPicPr>
          <p:cNvPr id="19" name="最佳技能奖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10" cstate="print"/>
          <a:stretch>
            <a:fillRect/>
          </a:stretch>
        </p:blipFill>
        <p:spPr>
          <a:xfrm>
            <a:off x="8066528" y="2272720"/>
            <a:ext cx="3705533" cy="2668385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chemeClr val="accent5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5" name="矩形 94"/>
          <p:cNvSpPr/>
          <p:nvPr/>
        </p:nvSpPr>
        <p:spPr>
          <a:xfrm>
            <a:off x="9080407" y="1342569"/>
            <a:ext cx="203132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36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成果展示</a:t>
            </a:r>
            <a:endParaRPr lang="zh-CN" altLang="en-US" sz="36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" name="矩形 1"/>
          <p:cNvSpPr/>
          <p:nvPr/>
        </p:nvSpPr>
        <p:spPr>
          <a:xfrm>
            <a:off x="8834571" y="5070230"/>
            <a:ext cx="233910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树立学生自信</a:t>
            </a:r>
            <a:endParaRPr lang="zh-CN" altLang="en-US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98438 3.7037E-6 L 0.00416 3.7037E-6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49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1" dur="400" tmFilter="0,0; .5, 1; 1, 1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300"/>
                            </p:stCondLst>
                            <p:childTnLst>
                              <p:par>
                                <p:cTn id="3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9020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1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52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video>
              <p:cMediaNode vol="100000">
                <p:cTn id="5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video>
          </p:childTnLst>
        </p:cTn>
      </p:par>
    </p:tnLst>
    <p:bldLst>
      <p:bldP spid="33794" grpId="0" animBg="1"/>
      <p:bldP spid="33794" grpId="1" animBg="1"/>
      <p:bldP spid="33796" grpId="0" bldLvl="0" autoUpdateAnimBg="0"/>
      <p:bldP spid="33797" grpId="0" bldLvl="0" animBg="1" autoUpdateAnimBg="0"/>
      <p:bldP spid="95" grpId="0"/>
      <p:bldP spid="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Freeform 6"/>
          <p:cNvSpPr>
            <a:spLocks/>
          </p:cNvSpPr>
          <p:nvPr/>
        </p:nvSpPr>
        <p:spPr bwMode="auto">
          <a:xfrm flipH="1">
            <a:off x="0" y="638175"/>
            <a:ext cx="266700" cy="6075363"/>
          </a:xfrm>
          <a:custGeom>
            <a:avLst/>
            <a:gdLst>
              <a:gd name="T0" fmla="*/ 114497 w 621232"/>
              <a:gd name="T1" fmla="*/ 0 h 2527151"/>
              <a:gd name="T2" fmla="*/ 0 w 621232"/>
              <a:gd name="T3" fmla="*/ 0 h 2527151"/>
              <a:gd name="T4" fmla="*/ 0 w 621232"/>
              <a:gd name="T5" fmla="*/ 14605394 h 2527151"/>
              <a:gd name="T6" fmla="*/ 114497 w 621232"/>
              <a:gd name="T7" fmla="*/ 14605394 h 2527151"/>
              <a:gd name="T8" fmla="*/ 114497 w 621232"/>
              <a:gd name="T9" fmla="*/ 0 h 2527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21232" h="2527151">
                <a:moveTo>
                  <a:pt x="621232" y="0"/>
                </a:moveTo>
                <a:lnTo>
                  <a:pt x="0" y="0"/>
                </a:lnTo>
                <a:lnTo>
                  <a:pt x="0" y="2527151"/>
                </a:lnTo>
                <a:lnTo>
                  <a:pt x="621232" y="2527151"/>
                </a:lnTo>
                <a:lnTo>
                  <a:pt x="621232" y="0"/>
                </a:lnTo>
                <a:close/>
              </a:path>
            </a:pathLst>
          </a:custGeom>
          <a:solidFill>
            <a:schemeClr val="tx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7" name="TextBox 76"/>
          <p:cNvSpPr txBox="1">
            <a:spLocks noChangeArrowheads="1"/>
          </p:cNvSpPr>
          <p:nvPr/>
        </p:nvSpPr>
        <p:spPr bwMode="auto">
          <a:xfrm>
            <a:off x="477838" y="158750"/>
            <a:ext cx="150714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2400" dirty="0">
                <a:solidFill>
                  <a:srgbClr val="333333"/>
                </a:solidFill>
                <a:latin typeface="微软雅黑" pitchFamily="34" charset="-122"/>
              </a:rPr>
              <a:t> </a:t>
            </a:r>
            <a:r>
              <a:rPr lang="zh-CN" altLang="en-US" sz="2400" dirty="0" smtClean="0">
                <a:solidFill>
                  <a:srgbClr val="333333"/>
                </a:solidFill>
                <a:latin typeface="微软雅黑" pitchFamily="34" charset="-122"/>
              </a:rPr>
              <a:t>任务评价</a:t>
            </a:r>
            <a:endParaRPr lang="zh-CN" altLang="en-US" sz="2400" dirty="0">
              <a:solidFill>
                <a:srgbClr val="333333"/>
              </a:solidFill>
              <a:latin typeface="微软雅黑" pitchFamily="34" charset="-122"/>
            </a:endParaRPr>
          </a:p>
        </p:txBody>
      </p:sp>
      <p:sp>
        <p:nvSpPr>
          <p:cNvPr id="39940" name="Freeform 6"/>
          <p:cNvSpPr>
            <a:spLocks/>
          </p:cNvSpPr>
          <p:nvPr/>
        </p:nvSpPr>
        <p:spPr bwMode="auto">
          <a:xfrm flipH="1">
            <a:off x="11930063" y="666750"/>
            <a:ext cx="266700" cy="6075363"/>
          </a:xfrm>
          <a:custGeom>
            <a:avLst/>
            <a:gdLst>
              <a:gd name="T0" fmla="*/ 114497 w 621232"/>
              <a:gd name="T1" fmla="*/ 0 h 2527151"/>
              <a:gd name="T2" fmla="*/ 0 w 621232"/>
              <a:gd name="T3" fmla="*/ 0 h 2527151"/>
              <a:gd name="T4" fmla="*/ 0 w 621232"/>
              <a:gd name="T5" fmla="*/ 14605394 h 2527151"/>
              <a:gd name="T6" fmla="*/ 114497 w 621232"/>
              <a:gd name="T7" fmla="*/ 14605394 h 2527151"/>
              <a:gd name="T8" fmla="*/ 114497 w 621232"/>
              <a:gd name="T9" fmla="*/ 0 h 2527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21232" h="2527151">
                <a:moveTo>
                  <a:pt x="621232" y="0"/>
                </a:moveTo>
                <a:lnTo>
                  <a:pt x="0" y="0"/>
                </a:lnTo>
                <a:lnTo>
                  <a:pt x="0" y="2527151"/>
                </a:lnTo>
                <a:lnTo>
                  <a:pt x="621232" y="2527151"/>
                </a:lnTo>
                <a:lnTo>
                  <a:pt x="621232" y="0"/>
                </a:lnTo>
                <a:close/>
              </a:path>
            </a:pathLst>
          </a:custGeom>
          <a:solidFill>
            <a:srgbClr val="003366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0" y="238125"/>
            <a:ext cx="409575" cy="333375"/>
          </a:xfrm>
          <a:prstGeom prst="rect">
            <a:avLst/>
          </a:prstGeom>
          <a:solidFill>
            <a:srgbClr val="FF9900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en-US">
              <a:solidFill>
                <a:srgbClr val="C4261D"/>
              </a:solidFill>
              <a:ea typeface="宋体" pitchFamily="2" charset="-122"/>
            </a:endParaRPr>
          </a:p>
        </p:txBody>
      </p:sp>
      <p:graphicFrame>
        <p:nvGraphicFramePr>
          <p:cNvPr id="11" name="表格 10"/>
          <p:cNvGraphicFramePr>
            <a:graphicFrameLocks noGrp="1"/>
          </p:cNvGraphicFramePr>
          <p:nvPr/>
        </p:nvGraphicFramePr>
        <p:xfrm>
          <a:off x="2955109" y="857232"/>
          <a:ext cx="7200902" cy="4677997"/>
        </p:xfrm>
        <a:graphic>
          <a:graphicData uri="http://schemas.openxmlformats.org/drawingml/2006/table">
            <a:tbl>
              <a:tblPr/>
              <a:tblGrid>
                <a:gridCol w="1173310"/>
                <a:gridCol w="4128580"/>
                <a:gridCol w="633004"/>
                <a:gridCol w="633004"/>
                <a:gridCol w="633004"/>
              </a:tblGrid>
              <a:tr h="23736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2000" b="1" i="0" u="none" strike="noStrike" dirty="0">
                          <a:solidFill>
                            <a:srgbClr val="FFFFFF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评价    </a:t>
                      </a:r>
                      <a:endParaRPr lang="en-US" altLang="zh-CN" sz="2000" b="1" i="0" u="none" strike="noStrike" dirty="0" smtClean="0">
                        <a:solidFill>
                          <a:srgbClr val="FFFFFF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  <a:p>
                      <a:pPr algn="ctr" fontAlgn="ctr"/>
                      <a:r>
                        <a:rPr lang="zh-CN" altLang="en-US" sz="2000" b="1" i="0" u="none" strike="noStrike" dirty="0" smtClean="0">
                          <a:solidFill>
                            <a:srgbClr val="FFFFFF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类别</a:t>
                      </a:r>
                      <a:endParaRPr lang="zh-CN" altLang="en-US" sz="2000" b="1" i="0" u="none" strike="noStrike" dirty="0">
                        <a:solidFill>
                          <a:srgbClr val="FFFFFF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2E3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2000" b="1" i="0" u="none" strike="noStrike" dirty="0">
                          <a:solidFill>
                            <a:srgbClr val="FFFFFF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评价内容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2E3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 dirty="0">
                          <a:solidFill>
                            <a:srgbClr val="FFFFFF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评价结果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2E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47473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 dirty="0" smtClean="0">
                          <a:solidFill>
                            <a:srgbClr val="FFFFFF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学生   自评</a:t>
                      </a:r>
                      <a:endParaRPr lang="zh-CN" altLang="en-US" sz="1400" b="1" i="0" u="none" strike="noStrike" dirty="0">
                        <a:solidFill>
                          <a:srgbClr val="FFFFFF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2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 dirty="0" smtClean="0">
                          <a:solidFill>
                            <a:srgbClr val="FFFFFF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组内   互</a:t>
                      </a:r>
                      <a:r>
                        <a:rPr lang="zh-CN" altLang="en-US" sz="1400" b="1" i="0" u="none" strike="noStrike" dirty="0">
                          <a:solidFill>
                            <a:srgbClr val="FFFFFF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2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 dirty="0">
                          <a:solidFill>
                            <a:srgbClr val="FFFFFF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教师  </a:t>
                      </a:r>
                      <a:r>
                        <a:rPr lang="zh-CN" altLang="en-US" sz="1400" b="1" i="0" u="none" strike="noStrike" dirty="0" smtClean="0">
                          <a:solidFill>
                            <a:srgbClr val="FFFFFF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 评价</a:t>
                      </a:r>
                      <a:endParaRPr lang="zh-CN" altLang="en-US" sz="1400" b="1" i="0" u="none" strike="noStrike" dirty="0">
                        <a:solidFill>
                          <a:srgbClr val="FFFFFF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2E3"/>
                    </a:solidFill>
                  </a:tcPr>
                </a:tc>
              </a:tr>
              <a:tr h="149970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焊接    </a:t>
                      </a:r>
                      <a:r>
                        <a:rPr lang="zh-CN" altLang="en-US" sz="1600" b="1" i="0" u="none" strike="noStrike" dirty="0" smtClean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          工艺</a:t>
                      </a:r>
                      <a:endParaRPr lang="en-US" altLang="zh-CN" sz="1600" b="1" i="0" u="none" strike="noStrike" dirty="0" smtClean="0">
                        <a:solidFill>
                          <a:srgbClr val="000000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  <a:p>
                      <a:pPr algn="ctr" fontAlgn="ctr"/>
                      <a:r>
                        <a:rPr lang="en-US" altLang="zh-CN" sz="1600" b="1" i="0" u="none" strike="noStrike" dirty="0" smtClean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(30</a:t>
                      </a:r>
                      <a:r>
                        <a:rPr lang="zh-CN" altLang="en-US" sz="16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分</a:t>
                      </a:r>
                      <a:r>
                        <a:rPr lang="en-US" altLang="zh-CN" sz="16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947A"/>
                    </a:solidFill>
                  </a:tcPr>
                </a:tc>
                <a:tc>
                  <a:txBody>
                    <a:bodyPr/>
                    <a:lstStyle/>
                    <a:p>
                      <a:pPr marL="85725" indent="0" algn="l" fontAlgn="t">
                        <a:lnSpc>
                          <a:spcPct val="120000"/>
                        </a:lnSpc>
                      </a:pPr>
                      <a:r>
                        <a:rPr lang="en-US" altLang="zh-CN" sz="1300" b="1" i="0" u="none" strike="noStrike" dirty="0" smtClean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1</a:t>
                      </a:r>
                      <a:r>
                        <a:rPr lang="en-US" altLang="zh-CN" sz="13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.</a:t>
                      </a:r>
                      <a:r>
                        <a:rPr lang="zh-CN" altLang="en-US" sz="13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焊点适中，无漏焊、虚焊、连焊等</a:t>
                      </a:r>
                      <a:r>
                        <a:rPr lang="zh-CN" altLang="en-US" sz="1300" b="1" i="0" u="none" strike="noStrike" dirty="0" smtClean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现象</a:t>
                      </a:r>
                      <a:r>
                        <a:rPr lang="en-US" altLang="zh-CN" sz="1300" b="1" i="0" u="none" strike="noStrike" dirty="0" smtClean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(</a:t>
                      </a:r>
                      <a:r>
                        <a:rPr lang="en-US" altLang="zh-CN" sz="1300" b="1" i="0" u="none" strike="noStrike" baseline="0" dirty="0" smtClean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 </a:t>
                      </a:r>
                      <a:r>
                        <a:rPr lang="en-US" altLang="zh-CN" sz="1300" b="1" i="0" u="none" strike="noStrike" dirty="0" smtClean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5</a:t>
                      </a:r>
                      <a:r>
                        <a:rPr lang="zh-CN" altLang="en-US" sz="1300" b="1" i="0" u="none" strike="noStrike" dirty="0" smtClean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分 </a:t>
                      </a:r>
                      <a:r>
                        <a:rPr lang="en-US" altLang="zh-CN" sz="1300" b="1" i="0" u="none" strike="noStrike" dirty="0" smtClean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)                                        2</a:t>
                      </a:r>
                      <a:r>
                        <a:rPr lang="en-US" altLang="zh-CN" sz="13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.</a:t>
                      </a:r>
                      <a:r>
                        <a:rPr lang="zh-CN" altLang="en-US" sz="13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焊点光滑、圆满、干净</a:t>
                      </a:r>
                      <a:r>
                        <a:rPr lang="en-US" altLang="zh-CN" sz="1300" b="1" i="0" u="none" strike="noStrike" dirty="0" smtClean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( 5</a:t>
                      </a:r>
                      <a:r>
                        <a:rPr lang="zh-CN" altLang="en-US" sz="1300" b="1" i="0" u="none" strike="noStrike" dirty="0" smtClean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分 </a:t>
                      </a:r>
                      <a:r>
                        <a:rPr lang="en-US" altLang="zh-CN" sz="1300" b="1" i="0" u="none" strike="noStrike" dirty="0" smtClean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)                                      3</a:t>
                      </a:r>
                      <a:r>
                        <a:rPr lang="en-US" altLang="zh-CN" sz="13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.</a:t>
                      </a:r>
                      <a:r>
                        <a:rPr lang="zh-CN" altLang="en-US" sz="13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焊点无毛刺</a:t>
                      </a:r>
                      <a:r>
                        <a:rPr lang="zh-CN" altLang="en-US" sz="1300" b="1" i="0" u="none" strike="noStrike" dirty="0" smtClean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（</a:t>
                      </a:r>
                      <a:r>
                        <a:rPr lang="en-US" altLang="zh-CN" sz="1300" b="1" i="0" u="none" strike="noStrike" dirty="0" smtClean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5</a:t>
                      </a:r>
                      <a:r>
                        <a:rPr lang="zh-CN" altLang="en-US" sz="13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分）                          </a:t>
                      </a:r>
                      <a:r>
                        <a:rPr lang="zh-CN" altLang="en-US" sz="1300" b="1" i="0" u="none" strike="noStrike" dirty="0" smtClean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                                     </a:t>
                      </a:r>
                      <a:r>
                        <a:rPr lang="en-US" altLang="zh-CN" sz="1300" b="1" i="0" u="none" strike="noStrike" dirty="0" smtClean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4</a:t>
                      </a:r>
                      <a:r>
                        <a:rPr lang="en-US" altLang="zh-CN" sz="13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.</a:t>
                      </a:r>
                      <a:r>
                        <a:rPr lang="zh-CN" altLang="en-US" sz="13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元件走线加工符合工艺规范（</a:t>
                      </a:r>
                      <a:r>
                        <a:rPr lang="en-US" altLang="zh-CN" sz="13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5</a:t>
                      </a:r>
                      <a:r>
                        <a:rPr lang="zh-CN" altLang="en-US" sz="13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分）          </a:t>
                      </a:r>
                      <a:r>
                        <a:rPr lang="zh-CN" altLang="en-US" sz="1300" b="1" i="0" u="none" strike="noStrike" dirty="0" smtClean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                           </a:t>
                      </a:r>
                      <a:r>
                        <a:rPr lang="en-US" altLang="zh-CN" sz="1300" b="1" i="0" u="none" strike="noStrike" dirty="0" smtClean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5</a:t>
                      </a:r>
                      <a:r>
                        <a:rPr lang="en-US" altLang="zh-CN" sz="13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.</a:t>
                      </a:r>
                      <a:r>
                        <a:rPr lang="zh-CN" altLang="en-US" sz="13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元件插件无误（</a:t>
                      </a:r>
                      <a:r>
                        <a:rPr lang="en-US" altLang="zh-CN" sz="13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5</a:t>
                      </a:r>
                      <a:r>
                        <a:rPr lang="zh-CN" altLang="en-US" sz="13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分）                       </a:t>
                      </a:r>
                      <a:r>
                        <a:rPr lang="zh-CN" altLang="en-US" sz="1300" b="1" i="0" u="none" strike="noStrike" dirty="0" smtClean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                         </a:t>
                      </a:r>
                      <a:r>
                        <a:rPr lang="en-US" altLang="zh-CN" sz="1300" b="1" i="0" u="none" strike="noStrike" dirty="0" smtClean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6</a:t>
                      </a:r>
                      <a:r>
                        <a:rPr lang="en-US" altLang="zh-CN" sz="13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.</a:t>
                      </a:r>
                      <a:r>
                        <a:rPr lang="zh-CN" altLang="en-US" sz="13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元件插接极性正确（</a:t>
                      </a:r>
                      <a:r>
                        <a:rPr lang="en-US" altLang="zh-CN" sz="13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5</a:t>
                      </a:r>
                      <a:r>
                        <a:rPr lang="zh-CN" altLang="en-US" sz="13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分）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94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947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1" i="0" u="none" strike="noStrike" kern="1200" dirty="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947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947A"/>
                    </a:solidFill>
                  </a:tcPr>
                </a:tc>
              </a:tr>
              <a:tr h="539054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 dirty="0" smtClean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故障排除      （</a:t>
                      </a:r>
                      <a:r>
                        <a:rPr lang="en-US" altLang="zh-CN" sz="16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30</a:t>
                      </a:r>
                      <a:r>
                        <a:rPr lang="zh-CN" altLang="en-US" sz="16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分）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BDCB"/>
                    </a:solidFill>
                  </a:tcPr>
                </a:tc>
                <a:tc>
                  <a:txBody>
                    <a:bodyPr/>
                    <a:lstStyle/>
                    <a:p>
                      <a:pPr marL="85725" indent="0" algn="l" fontAlgn="t">
                        <a:lnSpc>
                          <a:spcPct val="120000"/>
                        </a:lnSpc>
                      </a:pPr>
                      <a:r>
                        <a:rPr lang="en-US" altLang="zh-CN" sz="1300" b="1" i="0" u="none" strike="noStrike" kern="1200" dirty="0" smtClean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1</a:t>
                      </a:r>
                      <a:r>
                        <a:rPr lang="en-US" altLang="zh-CN" sz="1300" b="1" i="0" u="none" strike="noStrike" kern="1200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.</a:t>
                      </a:r>
                      <a:r>
                        <a:rPr lang="zh-CN" altLang="en-US" sz="1300" b="1" i="0" u="none" strike="noStrike" kern="1200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正确找到故障点（</a:t>
                      </a:r>
                      <a:r>
                        <a:rPr lang="en-US" altLang="zh-CN" sz="1300" b="1" i="0" u="none" strike="noStrike" kern="1200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20</a:t>
                      </a:r>
                      <a:r>
                        <a:rPr lang="zh-CN" altLang="en-US" sz="1300" b="1" i="0" u="none" strike="noStrike" kern="1200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分）                   </a:t>
                      </a:r>
                      <a:r>
                        <a:rPr lang="zh-CN" altLang="en-US" sz="1300" b="1" i="0" u="none" strike="noStrike" kern="1200" dirty="0" smtClean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                      </a:t>
                      </a:r>
                      <a:r>
                        <a:rPr lang="en-US" altLang="zh-CN" sz="1300" b="1" i="0" u="none" strike="noStrike" kern="1200" dirty="0" smtClean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2</a:t>
                      </a:r>
                      <a:r>
                        <a:rPr lang="en-US" altLang="zh-CN" sz="1300" b="1" i="0" u="none" strike="noStrike" kern="1200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.</a:t>
                      </a:r>
                      <a:r>
                        <a:rPr lang="zh-CN" altLang="en-US" sz="1300" b="1" i="0" u="none" strike="noStrike" kern="1200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能对故障点进行修复，修复后功能完好（</a:t>
                      </a:r>
                      <a:r>
                        <a:rPr lang="en-US" altLang="zh-CN" sz="1300" b="1" i="0" u="none" strike="noStrike" kern="1200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10</a:t>
                      </a:r>
                      <a:r>
                        <a:rPr lang="zh-CN" altLang="en-US" sz="1300" b="1" i="0" u="none" strike="noStrike" kern="1200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分）            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BDC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BDC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BDC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BDCB"/>
                    </a:solidFill>
                  </a:tcPr>
                </a:tc>
              </a:tr>
              <a:tr h="772644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功能</a:t>
                      </a:r>
                      <a:r>
                        <a:rPr lang="zh-CN" altLang="en-US" sz="1600" b="1" i="0" u="none" strike="noStrike" dirty="0" smtClean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检测      （</a:t>
                      </a:r>
                      <a:r>
                        <a:rPr lang="en-US" altLang="zh-CN" sz="1600" b="1" i="0" u="none" strike="noStrike" dirty="0" smtClean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30</a:t>
                      </a:r>
                      <a:r>
                        <a:rPr lang="zh-CN" altLang="en-US" sz="16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分）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FB2"/>
                    </a:solidFill>
                  </a:tcPr>
                </a:tc>
                <a:tc>
                  <a:txBody>
                    <a:bodyPr/>
                    <a:lstStyle/>
                    <a:p>
                      <a:pPr marL="85725" indent="0" algn="l" fontAlgn="t">
                        <a:lnSpc>
                          <a:spcPct val="120000"/>
                        </a:lnSpc>
                      </a:pPr>
                      <a:r>
                        <a:rPr lang="en-US" altLang="zh-CN" sz="1300" b="1" i="0" u="none" strike="noStrike" dirty="0" smtClean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1</a:t>
                      </a:r>
                      <a:r>
                        <a:rPr lang="en-US" altLang="zh-CN" sz="13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.</a:t>
                      </a:r>
                      <a:r>
                        <a:rPr lang="zh-CN" altLang="en-US" sz="13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按下开关，能</a:t>
                      </a:r>
                      <a:r>
                        <a:rPr lang="zh-CN" altLang="en-US" sz="1300" b="1" i="0" u="none" strike="noStrike" dirty="0" smtClean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发出</a:t>
                      </a:r>
                      <a:r>
                        <a:rPr lang="en-US" altLang="zh-CN" sz="1300" b="1" i="0" u="none" strike="noStrike" dirty="0" smtClean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“</a:t>
                      </a:r>
                      <a:r>
                        <a:rPr lang="zh-CN" altLang="en-US" sz="1300" b="1" i="0" u="none" strike="noStrike" dirty="0" smtClean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叮</a:t>
                      </a:r>
                      <a:r>
                        <a:rPr lang="en-US" altLang="zh-CN" sz="1300" b="1" i="0" u="none" strike="noStrike" dirty="0" smtClean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”</a:t>
                      </a:r>
                      <a:r>
                        <a:rPr lang="zh-CN" altLang="en-US" sz="1300" b="1" i="0" u="none" strike="noStrike" dirty="0" smtClean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声</a:t>
                      </a:r>
                      <a:r>
                        <a:rPr lang="zh-CN" altLang="en-US" sz="13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，松开开关，能发出“咚”声（</a:t>
                      </a:r>
                      <a:r>
                        <a:rPr lang="en-US" altLang="zh-CN" sz="13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15</a:t>
                      </a:r>
                      <a:r>
                        <a:rPr lang="zh-CN" altLang="en-US" sz="13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分）                                </a:t>
                      </a:r>
                      <a:r>
                        <a:rPr lang="zh-CN" altLang="en-US" sz="1300" b="1" i="0" u="none" strike="noStrike" dirty="0" smtClean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                                </a:t>
                      </a:r>
                      <a:r>
                        <a:rPr lang="en-US" altLang="zh-CN" sz="1300" b="1" i="0" u="none" strike="noStrike" dirty="0" smtClean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2</a:t>
                      </a:r>
                      <a:r>
                        <a:rPr lang="en-US" altLang="zh-CN" sz="13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.</a:t>
                      </a:r>
                      <a:r>
                        <a:rPr lang="zh-CN" altLang="en-US" sz="13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声音无</a:t>
                      </a:r>
                      <a:r>
                        <a:rPr lang="zh-CN" altLang="en-US" sz="1300" b="1" i="0" u="none" strike="noStrike" dirty="0" smtClean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尖锐、“叮咚”</a:t>
                      </a:r>
                      <a:r>
                        <a:rPr lang="zh-CN" altLang="en-US" sz="13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声持续时间正常（</a:t>
                      </a:r>
                      <a:r>
                        <a:rPr lang="en-US" altLang="zh-CN" sz="13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15</a:t>
                      </a:r>
                      <a:r>
                        <a:rPr lang="zh-CN" altLang="en-US" sz="13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分）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FB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FB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FB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FB2"/>
                    </a:solidFill>
                  </a:tcPr>
                </a:tc>
              </a:tr>
              <a:tr h="812747"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7S                        （10</a:t>
                      </a:r>
                      <a:r>
                        <a:rPr lang="zh-CN" altLang="en-US" sz="16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分）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D7DE"/>
                    </a:solidFill>
                  </a:tcPr>
                </a:tc>
                <a:tc>
                  <a:txBody>
                    <a:bodyPr/>
                    <a:lstStyle/>
                    <a:p>
                      <a:pPr marL="85725" indent="0" algn="l" fontAlgn="t">
                        <a:lnSpc>
                          <a:spcPct val="120000"/>
                        </a:lnSpc>
                      </a:pPr>
                      <a:r>
                        <a:rPr lang="en-US" altLang="zh-CN" sz="13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1.</a:t>
                      </a:r>
                      <a:r>
                        <a:rPr lang="zh-CN" altLang="en-US" sz="13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工具摆放合理（</a:t>
                      </a:r>
                      <a:r>
                        <a:rPr lang="en-US" altLang="zh-CN" sz="13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3</a:t>
                      </a:r>
                      <a:r>
                        <a:rPr lang="zh-CN" altLang="en-US" sz="13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分）                        </a:t>
                      </a:r>
                      <a:r>
                        <a:rPr lang="zh-CN" altLang="en-US" sz="1300" b="1" i="0" u="none" strike="noStrike" dirty="0" smtClean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                         </a:t>
                      </a:r>
                      <a:r>
                        <a:rPr lang="en-US" altLang="zh-CN" sz="1300" b="1" i="0" u="none" strike="noStrike" dirty="0" smtClean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2.</a:t>
                      </a:r>
                      <a:r>
                        <a:rPr lang="zh-CN" altLang="en-US" sz="13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工位台面整洁（</a:t>
                      </a:r>
                      <a:r>
                        <a:rPr lang="en-US" altLang="zh-CN" sz="13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2</a:t>
                      </a:r>
                      <a:r>
                        <a:rPr lang="zh-CN" altLang="en-US" sz="13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分）                             </a:t>
                      </a:r>
                      <a:r>
                        <a:rPr lang="zh-CN" altLang="en-US" sz="1300" b="1" i="0" u="none" strike="noStrike" dirty="0" smtClean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                </a:t>
                      </a:r>
                      <a:r>
                        <a:rPr lang="en-US" altLang="zh-CN" sz="1300" b="1" i="0" u="none" strike="noStrike" dirty="0" smtClean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3</a:t>
                      </a:r>
                      <a:r>
                        <a:rPr lang="en-US" altLang="zh-CN" sz="13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.</a:t>
                      </a:r>
                      <a:r>
                        <a:rPr lang="zh-CN" altLang="en-US" sz="13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电路板表面干净无污（</a:t>
                      </a:r>
                      <a:r>
                        <a:rPr lang="en-US" altLang="zh-CN" sz="13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5</a:t>
                      </a:r>
                      <a:r>
                        <a:rPr lang="zh-CN" altLang="en-US" sz="13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分）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D7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D7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D7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D7DE"/>
                    </a:solidFill>
                  </a:tcPr>
                </a:tc>
              </a:tr>
              <a:tr h="26670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100" b="1" i="0" u="none" strike="noStrike" dirty="0" smtClean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                                                      </a:t>
                      </a:r>
                      <a:r>
                        <a:rPr lang="en-US" altLang="zh-CN" sz="1600" b="1" i="0" u="none" strike="noStrike" dirty="0" smtClean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A</a:t>
                      </a:r>
                      <a:r>
                        <a:rPr lang="zh-CN" altLang="en-US" sz="1100" b="1" i="0" u="none" strike="noStrike" dirty="0" smtClean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     </a:t>
                      </a:r>
                      <a:r>
                        <a:rPr lang="zh-CN" altLang="en-US" sz="1600" b="1" i="0" u="none" strike="noStrike" dirty="0" smtClean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小 组</a:t>
                      </a:r>
                      <a:r>
                        <a:rPr lang="zh-CN" altLang="en-US" sz="1600" b="1" i="0" u="none" strike="noStrike" baseline="0" dirty="0" smtClean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 得 分</a:t>
                      </a:r>
                      <a:r>
                        <a:rPr lang="zh-CN" altLang="en-US" sz="1600" b="1" i="0" u="none" strike="noStrike" dirty="0" smtClean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                                                                                                                                        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8D3A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zh-CN" altLang="en-US" sz="11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　</a:t>
                      </a:r>
                    </a:p>
                    <a:p>
                      <a:pPr algn="l" fontAlgn="ctr"/>
                      <a:r>
                        <a:rPr lang="zh-CN" altLang="en-US" sz="1100" b="1" i="0" u="none" strike="noStrike" dirty="0" smtClean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　　</a:t>
                      </a:r>
                      <a:endParaRPr lang="zh-CN" altLang="en-US" sz="1100" b="1" i="0" u="none" strike="noStrike" dirty="0">
                        <a:solidFill>
                          <a:srgbClr val="000000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8D3AA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zh-CN" altLang="en-US" sz="1100" b="1" i="0" u="none" strike="noStrike" dirty="0" smtClean="0">
                        <a:solidFill>
                          <a:srgbClr val="000000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8D3AA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zh-CN" altLang="en-US" sz="1100" b="1" i="0" u="none" strike="noStrike" dirty="0">
                        <a:solidFill>
                          <a:srgbClr val="000000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8D3AA"/>
                    </a:solidFill>
                  </a:tcPr>
                </a:tc>
              </a:tr>
            </a:tbl>
          </a:graphicData>
        </a:graphic>
      </p:graphicFrame>
      <p:cxnSp>
        <p:nvCxnSpPr>
          <p:cNvPr id="12" name="直接连接符 11"/>
          <p:cNvCxnSpPr/>
          <p:nvPr/>
        </p:nvCxnSpPr>
        <p:spPr>
          <a:xfrm>
            <a:off x="5088710" y="5430368"/>
            <a:ext cx="323850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4" name="学生自主评价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217620" y="3121124"/>
            <a:ext cx="3809983" cy="255983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2" name="组合 14"/>
          <p:cNvGrpSpPr/>
          <p:nvPr/>
        </p:nvGrpSpPr>
        <p:grpSpPr>
          <a:xfrm>
            <a:off x="8455835" y="1525417"/>
            <a:ext cx="1500198" cy="369332"/>
            <a:chOff x="6357950" y="2416726"/>
            <a:chExt cx="1500198" cy="369332"/>
          </a:xfrm>
        </p:grpSpPr>
        <p:sp>
          <p:nvSpPr>
            <p:cNvPr id="16" name="TextBox 15"/>
            <p:cNvSpPr txBox="1"/>
            <p:nvPr/>
          </p:nvSpPr>
          <p:spPr>
            <a:xfrm>
              <a:off x="6357950" y="2416726"/>
              <a:ext cx="2857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1C1C1C"/>
                  </a:solidFill>
                </a:rPr>
                <a:t>5</a:t>
              </a:r>
              <a:endParaRPr lang="zh-CN" altLang="en-US" b="1" dirty="0">
                <a:solidFill>
                  <a:srgbClr val="1C1C1C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000892" y="2416726"/>
              <a:ext cx="2857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1C1C1C"/>
                  </a:solidFill>
                </a:rPr>
                <a:t>5</a:t>
              </a:r>
              <a:endParaRPr lang="zh-CN" altLang="en-US" b="1" dirty="0">
                <a:solidFill>
                  <a:srgbClr val="1C1C1C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572396" y="2416726"/>
              <a:ext cx="2857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1C1C1C"/>
                  </a:solidFill>
                </a:rPr>
                <a:t>4</a:t>
              </a:r>
              <a:endParaRPr lang="zh-CN" altLang="en-US" b="1" dirty="0">
                <a:solidFill>
                  <a:srgbClr val="1C1C1C"/>
                </a:solidFill>
              </a:endParaRPr>
            </a:p>
          </p:txBody>
        </p:sp>
      </p:grpSp>
      <p:grpSp>
        <p:nvGrpSpPr>
          <p:cNvPr id="3" name="组合 18"/>
          <p:cNvGrpSpPr/>
          <p:nvPr/>
        </p:nvGrpSpPr>
        <p:grpSpPr>
          <a:xfrm>
            <a:off x="8455835" y="1751873"/>
            <a:ext cx="1500198" cy="369332"/>
            <a:chOff x="6357950" y="2416726"/>
            <a:chExt cx="1500198" cy="369332"/>
          </a:xfrm>
        </p:grpSpPr>
        <p:sp>
          <p:nvSpPr>
            <p:cNvPr id="20" name="TextBox 19"/>
            <p:cNvSpPr txBox="1"/>
            <p:nvPr/>
          </p:nvSpPr>
          <p:spPr>
            <a:xfrm>
              <a:off x="6357950" y="2416726"/>
              <a:ext cx="2857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1C1C1C"/>
                  </a:solidFill>
                </a:rPr>
                <a:t>4</a:t>
              </a:r>
              <a:endParaRPr lang="zh-CN" altLang="en-US" b="1" dirty="0">
                <a:solidFill>
                  <a:srgbClr val="1C1C1C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000892" y="2416726"/>
              <a:ext cx="2857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1C1C1C"/>
                  </a:solidFill>
                </a:rPr>
                <a:t>5</a:t>
              </a:r>
              <a:endParaRPr lang="zh-CN" altLang="en-US" b="1" dirty="0">
                <a:solidFill>
                  <a:srgbClr val="1C1C1C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572396" y="2416726"/>
              <a:ext cx="2857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1C1C1C"/>
                  </a:solidFill>
                </a:rPr>
                <a:t>4</a:t>
              </a:r>
              <a:endParaRPr lang="zh-CN" altLang="en-US" b="1" dirty="0">
                <a:solidFill>
                  <a:srgbClr val="1C1C1C"/>
                </a:solidFill>
              </a:endParaRPr>
            </a:p>
          </p:txBody>
        </p:sp>
      </p:grpSp>
      <p:grpSp>
        <p:nvGrpSpPr>
          <p:cNvPr id="5" name="组合 23"/>
          <p:cNvGrpSpPr/>
          <p:nvPr/>
        </p:nvGrpSpPr>
        <p:grpSpPr>
          <a:xfrm>
            <a:off x="8455835" y="1988098"/>
            <a:ext cx="1500198" cy="369332"/>
            <a:chOff x="6357950" y="2416726"/>
            <a:chExt cx="1500198" cy="369332"/>
          </a:xfrm>
        </p:grpSpPr>
        <p:sp>
          <p:nvSpPr>
            <p:cNvPr id="25" name="TextBox 24"/>
            <p:cNvSpPr txBox="1"/>
            <p:nvPr/>
          </p:nvSpPr>
          <p:spPr>
            <a:xfrm>
              <a:off x="6357950" y="2416726"/>
              <a:ext cx="2857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1C1C1C"/>
                  </a:solidFill>
                </a:rPr>
                <a:t>3</a:t>
              </a:r>
              <a:endParaRPr lang="zh-CN" altLang="en-US" b="1" dirty="0">
                <a:solidFill>
                  <a:srgbClr val="1C1C1C"/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000892" y="2416726"/>
              <a:ext cx="2857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1C1C1C"/>
                  </a:solidFill>
                </a:rPr>
                <a:t>5</a:t>
              </a:r>
              <a:endParaRPr lang="zh-CN" altLang="en-US" b="1" dirty="0">
                <a:solidFill>
                  <a:srgbClr val="1C1C1C"/>
                </a:solidFill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572396" y="2416726"/>
              <a:ext cx="2857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1C1C1C"/>
                  </a:solidFill>
                </a:rPr>
                <a:t>2</a:t>
              </a:r>
              <a:endParaRPr lang="zh-CN" altLang="en-US" b="1" dirty="0">
                <a:solidFill>
                  <a:srgbClr val="1C1C1C"/>
                </a:solidFill>
              </a:endParaRPr>
            </a:p>
          </p:txBody>
        </p:sp>
      </p:grpSp>
      <p:grpSp>
        <p:nvGrpSpPr>
          <p:cNvPr id="6" name="组合 28"/>
          <p:cNvGrpSpPr/>
          <p:nvPr/>
        </p:nvGrpSpPr>
        <p:grpSpPr>
          <a:xfrm>
            <a:off x="8455835" y="2239797"/>
            <a:ext cx="1500198" cy="369332"/>
            <a:chOff x="6357950" y="2416726"/>
            <a:chExt cx="1500198" cy="369332"/>
          </a:xfrm>
        </p:grpSpPr>
        <p:sp>
          <p:nvSpPr>
            <p:cNvPr id="31" name="TextBox 30"/>
            <p:cNvSpPr txBox="1"/>
            <p:nvPr/>
          </p:nvSpPr>
          <p:spPr>
            <a:xfrm>
              <a:off x="6357950" y="2416726"/>
              <a:ext cx="2857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1C1C1C"/>
                  </a:solidFill>
                </a:rPr>
                <a:t>4</a:t>
              </a:r>
              <a:endParaRPr lang="zh-CN" altLang="en-US" b="1" dirty="0">
                <a:solidFill>
                  <a:srgbClr val="1C1C1C"/>
                </a:solidFill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7000892" y="2416726"/>
              <a:ext cx="2857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1C1C1C"/>
                  </a:solidFill>
                </a:rPr>
                <a:t>5</a:t>
              </a:r>
              <a:endParaRPr lang="zh-CN" altLang="en-US" b="1" dirty="0">
                <a:solidFill>
                  <a:srgbClr val="1C1C1C"/>
                </a:solidFill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7572396" y="2416726"/>
              <a:ext cx="2857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1C1C1C"/>
                  </a:solidFill>
                </a:rPr>
                <a:t>4</a:t>
              </a:r>
              <a:endParaRPr lang="zh-CN" altLang="en-US" b="1" dirty="0">
                <a:solidFill>
                  <a:srgbClr val="1C1C1C"/>
                </a:solidFill>
              </a:endParaRPr>
            </a:p>
          </p:txBody>
        </p:sp>
      </p:grpSp>
      <p:grpSp>
        <p:nvGrpSpPr>
          <p:cNvPr id="7" name="组合 34"/>
          <p:cNvGrpSpPr/>
          <p:nvPr/>
        </p:nvGrpSpPr>
        <p:grpSpPr>
          <a:xfrm>
            <a:off x="8455835" y="2466253"/>
            <a:ext cx="1500198" cy="369332"/>
            <a:chOff x="6357950" y="2416726"/>
            <a:chExt cx="1500198" cy="369332"/>
          </a:xfrm>
        </p:grpSpPr>
        <p:sp>
          <p:nvSpPr>
            <p:cNvPr id="36" name="TextBox 35"/>
            <p:cNvSpPr txBox="1"/>
            <p:nvPr/>
          </p:nvSpPr>
          <p:spPr>
            <a:xfrm>
              <a:off x="6357950" y="2416726"/>
              <a:ext cx="2857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1C1C1C"/>
                  </a:solidFill>
                </a:rPr>
                <a:t>5</a:t>
              </a:r>
              <a:endParaRPr lang="zh-CN" altLang="en-US" b="1" dirty="0">
                <a:solidFill>
                  <a:srgbClr val="1C1C1C"/>
                </a:solidFill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7000892" y="2416726"/>
              <a:ext cx="2857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1C1C1C"/>
                  </a:solidFill>
                </a:rPr>
                <a:t>3</a:t>
              </a:r>
              <a:endParaRPr lang="zh-CN" altLang="en-US" b="1" dirty="0">
                <a:solidFill>
                  <a:srgbClr val="1C1C1C"/>
                </a:solidFill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7572396" y="2416726"/>
              <a:ext cx="2857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1C1C1C"/>
                  </a:solidFill>
                </a:rPr>
                <a:t>3</a:t>
              </a:r>
              <a:endParaRPr lang="zh-CN" altLang="en-US" b="1" dirty="0">
                <a:solidFill>
                  <a:srgbClr val="1C1C1C"/>
                </a:solidFill>
              </a:endParaRPr>
            </a:p>
          </p:txBody>
        </p:sp>
      </p:grpSp>
      <p:grpSp>
        <p:nvGrpSpPr>
          <p:cNvPr id="8" name="组合 38"/>
          <p:cNvGrpSpPr/>
          <p:nvPr/>
        </p:nvGrpSpPr>
        <p:grpSpPr>
          <a:xfrm>
            <a:off x="8455835" y="2752005"/>
            <a:ext cx="1500198" cy="369332"/>
            <a:chOff x="6357950" y="2416726"/>
            <a:chExt cx="1500198" cy="369332"/>
          </a:xfrm>
        </p:grpSpPr>
        <p:sp>
          <p:nvSpPr>
            <p:cNvPr id="40" name="TextBox 39"/>
            <p:cNvSpPr txBox="1"/>
            <p:nvPr/>
          </p:nvSpPr>
          <p:spPr>
            <a:xfrm>
              <a:off x="6357950" y="2416726"/>
              <a:ext cx="2857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1C1C1C"/>
                  </a:solidFill>
                </a:rPr>
                <a:t>4</a:t>
              </a:r>
              <a:endParaRPr lang="zh-CN" altLang="en-US" b="1" dirty="0">
                <a:solidFill>
                  <a:srgbClr val="1C1C1C"/>
                </a:solidFill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7000892" y="2416726"/>
              <a:ext cx="2857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1C1C1C"/>
                  </a:solidFill>
                </a:rPr>
                <a:t>5</a:t>
              </a:r>
              <a:endParaRPr lang="zh-CN" altLang="en-US" b="1" dirty="0">
                <a:solidFill>
                  <a:srgbClr val="1C1C1C"/>
                </a:solidFill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7572396" y="2416726"/>
              <a:ext cx="2857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1C1C1C"/>
                  </a:solidFill>
                </a:rPr>
                <a:t>5</a:t>
              </a:r>
              <a:endParaRPr lang="zh-CN" altLang="en-US" b="1" dirty="0">
                <a:solidFill>
                  <a:srgbClr val="1C1C1C"/>
                </a:solidFill>
              </a:endParaRPr>
            </a:p>
          </p:txBody>
        </p:sp>
      </p:grpSp>
      <p:pic>
        <p:nvPicPr>
          <p:cNvPr id="50" name="Picture 8" descr="F:\work\培训\培训2\新建文件夹\未标题-17.png"/>
          <p:cNvPicPr>
            <a:picLocks noChangeAspect="1" noChangeArrowheads="1"/>
          </p:cNvPicPr>
          <p:nvPr/>
        </p:nvPicPr>
        <p:blipFill>
          <a:blip r:embed="rId6" cstate="print"/>
          <a:srcRect t="7576" r="74968" b="7312"/>
          <a:stretch>
            <a:fillRect/>
          </a:stretch>
        </p:blipFill>
        <p:spPr bwMode="auto">
          <a:xfrm>
            <a:off x="267761" y="1000110"/>
            <a:ext cx="2115844" cy="716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" name="TextBox 50"/>
          <p:cNvSpPr txBox="1"/>
          <p:nvPr/>
        </p:nvSpPr>
        <p:spPr>
          <a:xfrm>
            <a:off x="454758" y="1142984"/>
            <a:ext cx="164311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b="1" dirty="0" smtClean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</a:rPr>
              <a:t>学习评价表</a:t>
            </a:r>
          </a:p>
        </p:txBody>
      </p:sp>
      <p:grpSp>
        <p:nvGrpSpPr>
          <p:cNvPr id="43" name="组合 42"/>
          <p:cNvGrpSpPr/>
          <p:nvPr/>
        </p:nvGrpSpPr>
        <p:grpSpPr>
          <a:xfrm>
            <a:off x="698006" y="6071295"/>
            <a:ext cx="7358093" cy="902688"/>
            <a:chOff x="2883671" y="6106458"/>
            <a:chExt cx="7358093" cy="902688"/>
          </a:xfrm>
        </p:grpSpPr>
        <p:sp>
          <p:nvSpPr>
            <p:cNvPr id="45" name="矩形 44"/>
            <p:cNvSpPr/>
            <p:nvPr/>
          </p:nvSpPr>
          <p:spPr>
            <a:xfrm>
              <a:off x="3026547" y="6215082"/>
              <a:ext cx="7215217" cy="7940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70000"/>
                </a:lnSpc>
                <a:spcBef>
                  <a:spcPct val="50000"/>
                </a:spcBef>
              </a:pPr>
              <a:r>
                <a:rPr lang="zh-CN" altLang="en-US" sz="2400" b="1" dirty="0" smtClean="0">
                  <a:solidFill>
                    <a:srgbClr val="003366"/>
                  </a:solidFill>
                  <a:latin typeface="+mn-ea"/>
                  <a:ea typeface="+mn-ea"/>
                  <a:sym typeface=".PhonepadTwo"/>
                </a:rPr>
                <a:t>梳理知识脉络</a:t>
              </a:r>
              <a:r>
                <a:rPr lang="en-US" altLang="zh-CN" sz="2400" b="1" dirty="0" smtClean="0">
                  <a:solidFill>
                    <a:srgbClr val="003366"/>
                  </a:solidFill>
                  <a:latin typeface="+mn-ea"/>
                  <a:ea typeface="+mn-ea"/>
                  <a:sym typeface=".PhonepadTwo"/>
                </a:rPr>
                <a:t>  </a:t>
              </a:r>
              <a:r>
                <a:rPr lang="zh-CN" altLang="en-US" sz="2400" b="1" dirty="0" smtClean="0">
                  <a:solidFill>
                    <a:srgbClr val="003366"/>
                  </a:solidFill>
                  <a:latin typeface="+mn-ea"/>
                  <a:ea typeface="+mn-ea"/>
                  <a:sym typeface=".PhonepadTwo"/>
                </a:rPr>
                <a:t>完善知识认知</a:t>
              </a:r>
              <a:endParaRPr lang="en-US" altLang="zh-CN" sz="2400" b="1" dirty="0" smtClean="0">
                <a:solidFill>
                  <a:srgbClr val="003366"/>
                </a:solidFill>
                <a:latin typeface="+mn-ea"/>
                <a:ea typeface="+mn-ea"/>
                <a:sym typeface=".PhonepadTwo"/>
              </a:endParaRPr>
            </a:p>
            <a:p>
              <a:pPr algn="ctr">
                <a:lnSpc>
                  <a:spcPct val="70000"/>
                </a:lnSpc>
                <a:spcBef>
                  <a:spcPct val="50000"/>
                </a:spcBef>
              </a:pPr>
              <a:endParaRPr lang="zh-CN" altLang="en-US" sz="2400" dirty="0">
                <a:solidFill>
                  <a:srgbClr val="003366"/>
                </a:solidFill>
              </a:endParaRPr>
            </a:p>
          </p:txBody>
        </p:sp>
        <p:sp>
          <p:nvSpPr>
            <p:cNvPr id="39" name="圆角矩形 38"/>
            <p:cNvSpPr/>
            <p:nvPr/>
          </p:nvSpPr>
          <p:spPr>
            <a:xfrm>
              <a:off x="2883671" y="6106458"/>
              <a:ext cx="1440160" cy="465814"/>
            </a:xfrm>
            <a:prstGeom prst="roundRect">
              <a:avLst>
                <a:gd name="adj" fmla="val 4305"/>
              </a:avLst>
            </a:prstGeom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91429" tIns="45714" rIns="91429" bIns="45714" rtlCol="0" anchor="ctr"/>
            <a:lstStyle/>
            <a:p>
              <a:pPr algn="ctr"/>
              <a:r>
                <a:rPr lang="zh-CN" altLang="en-US" sz="2200" b="1" dirty="0" smtClean="0">
                  <a:solidFill>
                    <a:srgbClr val="1C1C1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设计意图</a:t>
              </a:r>
              <a:endParaRPr lang="zh-CN" altLang="en-US" sz="2200" b="1" dirty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400" tmFilter="0,0; .5, 1; 1, 1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2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20"/>
                            </p:stCondLst>
                            <p:childTnLst>
                              <p:par>
                                <p:cTn id="17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20"/>
                            </p:stCondLst>
                            <p:childTnLst>
                              <p:par>
                                <p:cTn id="3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3520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2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video>
              <p:cMediaNode>
                <p:cTn id="6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video>
          </p:childTnLst>
        </p:cTn>
      </p:par>
    </p:tnLst>
    <p:bldLst>
      <p:bldP spid="77" grpId="0"/>
      <p:bldP spid="51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Freeform 6"/>
          <p:cNvSpPr>
            <a:spLocks/>
          </p:cNvSpPr>
          <p:nvPr/>
        </p:nvSpPr>
        <p:spPr bwMode="auto">
          <a:xfrm flipH="1">
            <a:off x="0" y="638175"/>
            <a:ext cx="266700" cy="6075363"/>
          </a:xfrm>
          <a:custGeom>
            <a:avLst/>
            <a:gdLst>
              <a:gd name="T0" fmla="*/ 114497 w 621232"/>
              <a:gd name="T1" fmla="*/ 0 h 2527151"/>
              <a:gd name="T2" fmla="*/ 0 w 621232"/>
              <a:gd name="T3" fmla="*/ 0 h 2527151"/>
              <a:gd name="T4" fmla="*/ 0 w 621232"/>
              <a:gd name="T5" fmla="*/ 14605394 h 2527151"/>
              <a:gd name="T6" fmla="*/ 114497 w 621232"/>
              <a:gd name="T7" fmla="*/ 14605394 h 2527151"/>
              <a:gd name="T8" fmla="*/ 114497 w 621232"/>
              <a:gd name="T9" fmla="*/ 0 h 2527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21232" h="2527151">
                <a:moveTo>
                  <a:pt x="621232" y="0"/>
                </a:moveTo>
                <a:lnTo>
                  <a:pt x="0" y="0"/>
                </a:lnTo>
                <a:lnTo>
                  <a:pt x="0" y="2527151"/>
                </a:lnTo>
                <a:lnTo>
                  <a:pt x="621232" y="2527151"/>
                </a:lnTo>
                <a:lnTo>
                  <a:pt x="621232" y="0"/>
                </a:lnTo>
                <a:close/>
              </a:path>
            </a:pathLst>
          </a:custGeom>
          <a:solidFill>
            <a:schemeClr val="tx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7" name="TextBox 76"/>
          <p:cNvSpPr txBox="1">
            <a:spLocks noChangeArrowheads="1"/>
          </p:cNvSpPr>
          <p:nvPr/>
        </p:nvSpPr>
        <p:spPr bwMode="auto">
          <a:xfrm>
            <a:off x="477838" y="158750"/>
            <a:ext cx="150714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2400" dirty="0">
                <a:solidFill>
                  <a:srgbClr val="333333"/>
                </a:solidFill>
                <a:latin typeface="微软雅黑" pitchFamily="34" charset="-122"/>
              </a:rPr>
              <a:t> </a:t>
            </a:r>
            <a:r>
              <a:rPr lang="zh-CN" altLang="en-US" sz="2400" dirty="0" smtClean="0">
                <a:solidFill>
                  <a:srgbClr val="333333"/>
                </a:solidFill>
                <a:latin typeface="微软雅黑" pitchFamily="34" charset="-122"/>
              </a:rPr>
              <a:t>任务评价</a:t>
            </a:r>
            <a:endParaRPr lang="zh-CN" altLang="en-US" sz="2400" dirty="0">
              <a:solidFill>
                <a:srgbClr val="333333"/>
              </a:solidFill>
              <a:latin typeface="微软雅黑" pitchFamily="34" charset="-122"/>
            </a:endParaRPr>
          </a:p>
        </p:txBody>
      </p:sp>
      <p:sp>
        <p:nvSpPr>
          <p:cNvPr id="39940" name="Freeform 6"/>
          <p:cNvSpPr>
            <a:spLocks/>
          </p:cNvSpPr>
          <p:nvPr/>
        </p:nvSpPr>
        <p:spPr bwMode="auto">
          <a:xfrm flipH="1">
            <a:off x="11930063" y="666750"/>
            <a:ext cx="266700" cy="6075363"/>
          </a:xfrm>
          <a:custGeom>
            <a:avLst/>
            <a:gdLst>
              <a:gd name="T0" fmla="*/ 114497 w 621232"/>
              <a:gd name="T1" fmla="*/ 0 h 2527151"/>
              <a:gd name="T2" fmla="*/ 0 w 621232"/>
              <a:gd name="T3" fmla="*/ 0 h 2527151"/>
              <a:gd name="T4" fmla="*/ 0 w 621232"/>
              <a:gd name="T5" fmla="*/ 14605394 h 2527151"/>
              <a:gd name="T6" fmla="*/ 114497 w 621232"/>
              <a:gd name="T7" fmla="*/ 14605394 h 2527151"/>
              <a:gd name="T8" fmla="*/ 114497 w 621232"/>
              <a:gd name="T9" fmla="*/ 0 h 2527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21232" h="2527151">
                <a:moveTo>
                  <a:pt x="621232" y="0"/>
                </a:moveTo>
                <a:lnTo>
                  <a:pt x="0" y="0"/>
                </a:lnTo>
                <a:lnTo>
                  <a:pt x="0" y="2527151"/>
                </a:lnTo>
                <a:lnTo>
                  <a:pt x="621232" y="2527151"/>
                </a:lnTo>
                <a:lnTo>
                  <a:pt x="621232" y="0"/>
                </a:lnTo>
                <a:close/>
              </a:path>
            </a:pathLst>
          </a:custGeom>
          <a:solidFill>
            <a:srgbClr val="003366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0" y="238125"/>
            <a:ext cx="409575" cy="333375"/>
          </a:xfrm>
          <a:prstGeom prst="rect">
            <a:avLst/>
          </a:prstGeom>
          <a:solidFill>
            <a:srgbClr val="FF9900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en-US">
              <a:solidFill>
                <a:srgbClr val="C4261D"/>
              </a:solidFill>
              <a:ea typeface="宋体" pitchFamily="2" charset="-122"/>
            </a:endParaRPr>
          </a:p>
        </p:txBody>
      </p:sp>
      <p:graphicFrame>
        <p:nvGraphicFramePr>
          <p:cNvPr id="39" name="图表 38"/>
          <p:cNvGraphicFramePr/>
          <p:nvPr/>
        </p:nvGraphicFramePr>
        <p:xfrm>
          <a:off x="5974524" y="3328436"/>
          <a:ext cx="5410269" cy="30295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3" name="图表 42"/>
          <p:cNvGraphicFramePr/>
          <p:nvPr/>
        </p:nvGraphicFramePr>
        <p:xfrm>
          <a:off x="937095" y="3395336"/>
          <a:ext cx="5388315" cy="30295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2" name="组合 25"/>
          <p:cNvGrpSpPr/>
          <p:nvPr/>
        </p:nvGrpSpPr>
        <p:grpSpPr>
          <a:xfrm>
            <a:off x="1984982" y="2541428"/>
            <a:ext cx="1449070" cy="642992"/>
            <a:chOff x="611560" y="2996952"/>
            <a:chExt cx="1296144" cy="576064"/>
          </a:xfrm>
        </p:grpSpPr>
        <p:sp>
          <p:nvSpPr>
            <p:cNvPr id="45" name="椭圆形标注 44"/>
            <p:cNvSpPr/>
            <p:nvPr/>
          </p:nvSpPr>
          <p:spPr>
            <a:xfrm>
              <a:off x="611560" y="2996952"/>
              <a:ext cx="1296144" cy="576064"/>
            </a:xfrm>
            <a:prstGeom prst="wedgeEllipseCallout">
              <a:avLst>
                <a:gd name="adj1" fmla="val -60181"/>
                <a:gd name="adj2" fmla="val 78551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611560" y="3140968"/>
              <a:ext cx="1296144" cy="2786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 smtClean="0">
                  <a:latin typeface="微软雅黑" pitchFamily="34" charset="-122"/>
                  <a:ea typeface="微软雅黑" pitchFamily="34" charset="-122"/>
                </a:rPr>
                <a:t>  综合成绩优秀</a:t>
              </a:r>
              <a:endParaRPr lang="zh-CN" altLang="en-US" sz="1400" b="1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" name="组合 26"/>
          <p:cNvGrpSpPr/>
          <p:nvPr/>
        </p:nvGrpSpPr>
        <p:grpSpPr>
          <a:xfrm>
            <a:off x="3578068" y="2896387"/>
            <a:ext cx="1493345" cy="636191"/>
            <a:chOff x="2051720" y="3429000"/>
            <a:chExt cx="1296144" cy="576064"/>
          </a:xfrm>
        </p:grpSpPr>
        <p:sp>
          <p:nvSpPr>
            <p:cNvPr id="48" name="椭圆形标注 47"/>
            <p:cNvSpPr/>
            <p:nvPr/>
          </p:nvSpPr>
          <p:spPr>
            <a:xfrm>
              <a:off x="2051720" y="3429000"/>
              <a:ext cx="1296144" cy="576064"/>
            </a:xfrm>
            <a:prstGeom prst="wedgeEllipseCallout">
              <a:avLst>
                <a:gd name="adj1" fmla="val -43076"/>
                <a:gd name="adj2" fmla="val 140287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2051720" y="3573016"/>
              <a:ext cx="1296144" cy="2786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 smtClean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   需进一步指导</a:t>
              </a:r>
              <a:endParaRPr lang="zh-CN" altLang="en-US" sz="14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5" name="组合 27"/>
          <p:cNvGrpSpPr/>
          <p:nvPr/>
        </p:nvGrpSpPr>
        <p:grpSpPr>
          <a:xfrm>
            <a:off x="8114572" y="2392331"/>
            <a:ext cx="1493345" cy="636191"/>
            <a:chOff x="5652120" y="2924944"/>
            <a:chExt cx="1296144" cy="576064"/>
          </a:xfrm>
        </p:grpSpPr>
        <p:sp>
          <p:nvSpPr>
            <p:cNvPr id="51" name="椭圆形标注 50"/>
            <p:cNvSpPr/>
            <p:nvPr/>
          </p:nvSpPr>
          <p:spPr>
            <a:xfrm>
              <a:off x="5652120" y="2924944"/>
              <a:ext cx="1296144" cy="576064"/>
            </a:xfrm>
            <a:prstGeom prst="wedgeEllipseCallout">
              <a:avLst>
                <a:gd name="adj1" fmla="val -76029"/>
                <a:gd name="adj2" fmla="val 10532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5652120" y="3068960"/>
              <a:ext cx="1296144" cy="2786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 smtClean="0">
                  <a:latin typeface="微软雅黑" pitchFamily="34" charset="-122"/>
                  <a:ea typeface="微软雅黑" pitchFamily="34" charset="-122"/>
                </a:rPr>
                <a:t>   焊接工艺规范</a:t>
              </a:r>
              <a:endParaRPr lang="zh-CN" altLang="en-US" sz="1400" b="1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1279742" y="3184420"/>
            <a:ext cx="7466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b="1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分值</a:t>
            </a:r>
            <a:endParaRPr lang="zh-CN" altLang="en-US" sz="1000" b="1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026340" y="3184420"/>
            <a:ext cx="7466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b="1" dirty="0" smtClean="0">
                <a:latin typeface="微软雅黑" pitchFamily="34" charset="-122"/>
                <a:ea typeface="微软雅黑" pitchFamily="34" charset="-122"/>
              </a:rPr>
              <a:t>分值</a:t>
            </a:r>
            <a:endParaRPr lang="zh-CN" altLang="en-US" sz="1000" b="1" dirty="0">
              <a:latin typeface="微软雅黑" pitchFamily="34" charset="-122"/>
              <a:ea typeface="微软雅黑" pitchFamily="34" charset="-122"/>
            </a:endParaRPr>
          </a:p>
        </p:txBody>
      </p:sp>
      <p:graphicFrame>
        <p:nvGraphicFramePr>
          <p:cNvPr id="55" name="图表 54"/>
          <p:cNvGraphicFramePr/>
          <p:nvPr/>
        </p:nvGraphicFramePr>
        <p:xfrm>
          <a:off x="2132969" y="571500"/>
          <a:ext cx="7786742" cy="1749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24" name="Picture 8" descr="F:\work\培训\培训2\新建文件夹\未标题-17.png"/>
          <p:cNvPicPr>
            <a:picLocks noChangeAspect="1" noChangeArrowheads="1"/>
          </p:cNvPicPr>
          <p:nvPr/>
        </p:nvPicPr>
        <p:blipFill>
          <a:blip r:embed="rId6" cstate="print"/>
          <a:srcRect t="7576" r="74968" b="7312"/>
          <a:stretch>
            <a:fillRect/>
          </a:stretch>
        </p:blipFill>
        <p:spPr bwMode="auto">
          <a:xfrm>
            <a:off x="267761" y="1000110"/>
            <a:ext cx="2258720" cy="716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extBox 24"/>
          <p:cNvSpPr txBox="1"/>
          <p:nvPr/>
        </p:nvSpPr>
        <p:spPr>
          <a:xfrm>
            <a:off x="454758" y="1142984"/>
            <a:ext cx="207172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b="1" dirty="0" smtClean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</a:rPr>
              <a:t>实训成绩汇总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8675">
        <p14:prism/>
      </p:transition>
    </mc:Choice>
    <mc:Fallback xmlns="">
      <p:transition spd="slow" advTm="867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reeform 6"/>
          <p:cNvSpPr>
            <a:spLocks noChangeArrowheads="1"/>
          </p:cNvSpPr>
          <p:nvPr/>
        </p:nvSpPr>
        <p:spPr bwMode="auto">
          <a:xfrm flipH="1">
            <a:off x="11930063" y="666750"/>
            <a:ext cx="266700" cy="6075363"/>
          </a:xfrm>
          <a:custGeom>
            <a:avLst/>
            <a:gdLst>
              <a:gd name="T0" fmla="*/ 114497 w 621232"/>
              <a:gd name="T1" fmla="*/ 0 h 2527151"/>
              <a:gd name="T2" fmla="*/ 0 w 621232"/>
              <a:gd name="T3" fmla="*/ 0 h 2527151"/>
              <a:gd name="T4" fmla="*/ 0 w 621232"/>
              <a:gd name="T5" fmla="*/ 14605394 h 2527151"/>
              <a:gd name="T6" fmla="*/ 114497 w 621232"/>
              <a:gd name="T7" fmla="*/ 14605394 h 2527151"/>
              <a:gd name="T8" fmla="*/ 114497 w 621232"/>
              <a:gd name="T9" fmla="*/ 0 h 2527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1232"/>
              <a:gd name="T16" fmla="*/ 0 h 2527151"/>
              <a:gd name="T17" fmla="*/ 621232 w 621232"/>
              <a:gd name="T18" fmla="*/ 2527151 h 2527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1232" h="2527151">
                <a:moveTo>
                  <a:pt x="621232" y="0"/>
                </a:moveTo>
                <a:lnTo>
                  <a:pt x="0" y="0"/>
                </a:lnTo>
                <a:lnTo>
                  <a:pt x="0" y="2527151"/>
                </a:lnTo>
                <a:lnTo>
                  <a:pt x="621232" y="2527151"/>
                </a:lnTo>
                <a:lnTo>
                  <a:pt x="621232" y="0"/>
                </a:lnTo>
                <a:close/>
              </a:path>
            </a:pathLst>
          </a:custGeom>
          <a:solidFill>
            <a:srgbClr val="003366"/>
          </a:solidFill>
          <a:ln w="9525" cap="flat" cmpd="sng">
            <a:noFill/>
            <a:bevel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56323" name="Freeform 6"/>
          <p:cNvSpPr>
            <a:spLocks noChangeArrowheads="1"/>
          </p:cNvSpPr>
          <p:nvPr/>
        </p:nvSpPr>
        <p:spPr bwMode="auto">
          <a:xfrm flipH="1">
            <a:off x="0" y="666750"/>
            <a:ext cx="266700" cy="6075363"/>
          </a:xfrm>
          <a:custGeom>
            <a:avLst/>
            <a:gdLst>
              <a:gd name="T0" fmla="*/ 114497 w 621232"/>
              <a:gd name="T1" fmla="*/ 0 h 2527151"/>
              <a:gd name="T2" fmla="*/ 0 w 621232"/>
              <a:gd name="T3" fmla="*/ 0 h 2527151"/>
              <a:gd name="T4" fmla="*/ 0 w 621232"/>
              <a:gd name="T5" fmla="*/ 14605394 h 2527151"/>
              <a:gd name="T6" fmla="*/ 114497 w 621232"/>
              <a:gd name="T7" fmla="*/ 14605394 h 2527151"/>
              <a:gd name="T8" fmla="*/ 114497 w 621232"/>
              <a:gd name="T9" fmla="*/ 0 h 2527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1232"/>
              <a:gd name="T16" fmla="*/ 0 h 2527151"/>
              <a:gd name="T17" fmla="*/ 621232 w 621232"/>
              <a:gd name="T18" fmla="*/ 2527151 h 2527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1232" h="2527151">
                <a:moveTo>
                  <a:pt x="621232" y="0"/>
                </a:moveTo>
                <a:lnTo>
                  <a:pt x="0" y="0"/>
                </a:lnTo>
                <a:lnTo>
                  <a:pt x="0" y="2527151"/>
                </a:lnTo>
                <a:lnTo>
                  <a:pt x="621232" y="2527151"/>
                </a:lnTo>
                <a:lnTo>
                  <a:pt x="621232" y="0"/>
                </a:lnTo>
                <a:close/>
              </a:path>
            </a:pathLst>
          </a:custGeom>
          <a:solidFill>
            <a:schemeClr val="tx2"/>
          </a:solidFill>
          <a:ln w="9525" cap="flat" cmpd="sng">
            <a:noFill/>
            <a:bevel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3796" name="TextBox 76"/>
          <p:cNvSpPr>
            <a:spLocks noChangeArrowheads="1"/>
          </p:cNvSpPr>
          <p:nvPr/>
        </p:nvSpPr>
        <p:spPr bwMode="auto">
          <a:xfrm>
            <a:off x="477838" y="158750"/>
            <a:ext cx="1415772" cy="461665"/>
          </a:xfrm>
          <a:prstGeom prst="rect">
            <a:avLst/>
          </a:prstGeom>
          <a:noFill/>
          <a:ln w="9525">
            <a:noFill/>
            <a:bevel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solidFill>
                  <a:srgbClr val="333333"/>
                </a:solidFill>
                <a:latin typeface="微软雅黑" pitchFamily="34" charset="-122"/>
                <a:sym typeface="微软雅黑" pitchFamily="34" charset="-122"/>
              </a:rPr>
              <a:t>任务拓展</a:t>
            </a:r>
            <a:endParaRPr lang="zh-CN" altLang="en-US" dirty="0">
              <a:solidFill>
                <a:srgbClr val="C4261D"/>
              </a:solidFill>
              <a:ea typeface="宋体" pitchFamily="2" charset="-122"/>
              <a:sym typeface="Arial" pitchFamily="34" charset="0"/>
            </a:endParaRPr>
          </a:p>
        </p:txBody>
      </p:sp>
      <p:sp>
        <p:nvSpPr>
          <p:cNvPr id="33797" name="矩形 3"/>
          <p:cNvSpPr>
            <a:spLocks noChangeArrowheads="1"/>
          </p:cNvSpPr>
          <p:nvPr/>
        </p:nvSpPr>
        <p:spPr bwMode="auto">
          <a:xfrm>
            <a:off x="0" y="238125"/>
            <a:ext cx="409575" cy="333375"/>
          </a:xfrm>
          <a:prstGeom prst="rect">
            <a:avLst/>
          </a:prstGeom>
          <a:solidFill>
            <a:schemeClr val="bg1"/>
          </a:solidFill>
          <a:ln w="9525">
            <a:noFill/>
            <a:bevel/>
            <a:headEnd/>
            <a:tailEnd/>
          </a:ln>
          <a:effectLst/>
        </p:spPr>
        <p:txBody>
          <a:bodyPr/>
          <a:lstStyle/>
          <a:p>
            <a:pPr eaLnBrk="1" hangingPunct="1"/>
            <a:endParaRPr lang="zh-CN" altLang="zh-CN">
              <a:solidFill>
                <a:srgbClr val="C4261D"/>
              </a:solidFill>
              <a:ea typeface="宋体" pitchFamily="2" charset="-122"/>
              <a:sym typeface="Arial" pitchFamily="34" charset="0"/>
            </a:endParaRPr>
          </a:p>
        </p:txBody>
      </p:sp>
      <p:sp>
        <p:nvSpPr>
          <p:cNvPr id="16" name="Freeform 11"/>
          <p:cNvSpPr>
            <a:spLocks/>
          </p:cNvSpPr>
          <p:nvPr/>
        </p:nvSpPr>
        <p:spPr bwMode="auto">
          <a:xfrm>
            <a:off x="7856538" y="1012825"/>
            <a:ext cx="1831975" cy="2611438"/>
          </a:xfrm>
          <a:custGeom>
            <a:avLst/>
            <a:gdLst>
              <a:gd name="T0" fmla="*/ 2147483646 w 2293"/>
              <a:gd name="T1" fmla="*/ 0 h 3267"/>
              <a:gd name="T2" fmla="*/ 2147483646 w 2293"/>
              <a:gd name="T3" fmla="*/ 0 h 3267"/>
              <a:gd name="T4" fmla="*/ 0 w 2293"/>
              <a:gd name="T5" fmla="*/ 2147483646 h 3267"/>
              <a:gd name="T6" fmla="*/ 0 w 2293"/>
              <a:gd name="T7" fmla="*/ 2147483646 h 3267"/>
              <a:gd name="T8" fmla="*/ 2147483646 w 2293"/>
              <a:gd name="T9" fmla="*/ 2147483646 h 3267"/>
              <a:gd name="T10" fmla="*/ 2147483646 w 2293"/>
              <a:gd name="T11" fmla="*/ 2147483646 h 3267"/>
              <a:gd name="T12" fmla="*/ 2147483646 w 2293"/>
              <a:gd name="T13" fmla="*/ 2147483646 h 3267"/>
              <a:gd name="T14" fmla="*/ 2147483646 w 2293"/>
              <a:gd name="T15" fmla="*/ 2147483646 h 3267"/>
              <a:gd name="T16" fmla="*/ 2147483646 w 2293"/>
              <a:gd name="T17" fmla="*/ 0 h 326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293" h="3267">
                <a:moveTo>
                  <a:pt x="2209" y="0"/>
                </a:moveTo>
                <a:lnTo>
                  <a:pt x="83" y="0"/>
                </a:lnTo>
                <a:cubicBezTo>
                  <a:pt x="37" y="0"/>
                  <a:pt x="0" y="37"/>
                  <a:pt x="0" y="83"/>
                </a:cubicBezTo>
                <a:lnTo>
                  <a:pt x="0" y="3184"/>
                </a:lnTo>
                <a:cubicBezTo>
                  <a:pt x="0" y="3229"/>
                  <a:pt x="37" y="3267"/>
                  <a:pt x="83" y="3267"/>
                </a:cubicBezTo>
                <a:lnTo>
                  <a:pt x="2209" y="3267"/>
                </a:lnTo>
                <a:cubicBezTo>
                  <a:pt x="2255" y="3267"/>
                  <a:pt x="2293" y="3229"/>
                  <a:pt x="2293" y="3184"/>
                </a:cubicBezTo>
                <a:lnTo>
                  <a:pt x="2293" y="83"/>
                </a:lnTo>
                <a:cubicBezTo>
                  <a:pt x="2293" y="37"/>
                  <a:pt x="2255" y="0"/>
                  <a:pt x="2209" y="0"/>
                </a:cubicBezTo>
                <a:close/>
              </a:path>
            </a:pathLst>
          </a:custGeom>
          <a:blipFill dpi="0" rotWithShape="1">
            <a:blip r:embed="rId6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" name="Freeform 12"/>
          <p:cNvSpPr>
            <a:spLocks/>
          </p:cNvSpPr>
          <p:nvPr/>
        </p:nvSpPr>
        <p:spPr bwMode="auto">
          <a:xfrm>
            <a:off x="9793288" y="1012825"/>
            <a:ext cx="1830387" cy="2611438"/>
          </a:xfrm>
          <a:custGeom>
            <a:avLst/>
            <a:gdLst>
              <a:gd name="T0" fmla="*/ 2147483646 w 2292"/>
              <a:gd name="T1" fmla="*/ 0 h 3267"/>
              <a:gd name="T2" fmla="*/ 2147483646 w 2292"/>
              <a:gd name="T3" fmla="*/ 0 h 3267"/>
              <a:gd name="T4" fmla="*/ 0 w 2292"/>
              <a:gd name="T5" fmla="*/ 2147483646 h 3267"/>
              <a:gd name="T6" fmla="*/ 0 w 2292"/>
              <a:gd name="T7" fmla="*/ 2147483646 h 3267"/>
              <a:gd name="T8" fmla="*/ 2147483646 w 2292"/>
              <a:gd name="T9" fmla="*/ 2147483646 h 3267"/>
              <a:gd name="T10" fmla="*/ 2147483646 w 2292"/>
              <a:gd name="T11" fmla="*/ 2147483646 h 3267"/>
              <a:gd name="T12" fmla="*/ 2147483646 w 2292"/>
              <a:gd name="T13" fmla="*/ 2147483646 h 3267"/>
              <a:gd name="T14" fmla="*/ 2147483646 w 2292"/>
              <a:gd name="T15" fmla="*/ 2147483646 h 3267"/>
              <a:gd name="T16" fmla="*/ 2147483646 w 2292"/>
              <a:gd name="T17" fmla="*/ 0 h 326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292" h="3267">
                <a:moveTo>
                  <a:pt x="2209" y="0"/>
                </a:moveTo>
                <a:lnTo>
                  <a:pt x="83" y="0"/>
                </a:lnTo>
                <a:cubicBezTo>
                  <a:pt x="37" y="0"/>
                  <a:pt x="0" y="37"/>
                  <a:pt x="0" y="83"/>
                </a:cubicBezTo>
                <a:lnTo>
                  <a:pt x="0" y="3184"/>
                </a:lnTo>
                <a:cubicBezTo>
                  <a:pt x="0" y="3229"/>
                  <a:pt x="37" y="3267"/>
                  <a:pt x="83" y="3267"/>
                </a:cubicBezTo>
                <a:lnTo>
                  <a:pt x="2209" y="3267"/>
                </a:lnTo>
                <a:cubicBezTo>
                  <a:pt x="2255" y="3267"/>
                  <a:pt x="2292" y="3229"/>
                  <a:pt x="2292" y="3184"/>
                </a:cubicBezTo>
                <a:lnTo>
                  <a:pt x="2292" y="83"/>
                </a:lnTo>
                <a:cubicBezTo>
                  <a:pt x="2292" y="37"/>
                  <a:pt x="2255" y="0"/>
                  <a:pt x="2209" y="0"/>
                </a:cubicBezTo>
                <a:close/>
              </a:path>
            </a:pathLst>
          </a:custGeom>
          <a:blipFill dpi="0" rotWithShape="1">
            <a:blip r:embed="rId7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Freeform 13"/>
          <p:cNvSpPr>
            <a:spLocks/>
          </p:cNvSpPr>
          <p:nvPr/>
        </p:nvSpPr>
        <p:spPr bwMode="auto">
          <a:xfrm>
            <a:off x="9793288" y="3722688"/>
            <a:ext cx="1830387" cy="2611437"/>
          </a:xfrm>
          <a:custGeom>
            <a:avLst/>
            <a:gdLst>
              <a:gd name="T0" fmla="*/ 2147483646 w 2292"/>
              <a:gd name="T1" fmla="*/ 0 h 3266"/>
              <a:gd name="T2" fmla="*/ 2147483646 w 2292"/>
              <a:gd name="T3" fmla="*/ 0 h 3266"/>
              <a:gd name="T4" fmla="*/ 0 w 2292"/>
              <a:gd name="T5" fmla="*/ 2147483646 h 3266"/>
              <a:gd name="T6" fmla="*/ 0 w 2292"/>
              <a:gd name="T7" fmla="*/ 2147483646 h 3266"/>
              <a:gd name="T8" fmla="*/ 2147483646 w 2292"/>
              <a:gd name="T9" fmla="*/ 2147483646 h 3266"/>
              <a:gd name="T10" fmla="*/ 2147483646 w 2292"/>
              <a:gd name="T11" fmla="*/ 2147483646 h 3266"/>
              <a:gd name="T12" fmla="*/ 2147483646 w 2292"/>
              <a:gd name="T13" fmla="*/ 2147483646 h 3266"/>
              <a:gd name="T14" fmla="*/ 2147483646 w 2292"/>
              <a:gd name="T15" fmla="*/ 2147483646 h 3266"/>
              <a:gd name="T16" fmla="*/ 2147483646 w 2292"/>
              <a:gd name="T17" fmla="*/ 0 h 326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292" h="3266">
                <a:moveTo>
                  <a:pt x="2209" y="0"/>
                </a:moveTo>
                <a:lnTo>
                  <a:pt x="83" y="0"/>
                </a:lnTo>
                <a:cubicBezTo>
                  <a:pt x="37" y="0"/>
                  <a:pt x="0" y="37"/>
                  <a:pt x="0" y="83"/>
                </a:cubicBezTo>
                <a:lnTo>
                  <a:pt x="0" y="3183"/>
                </a:lnTo>
                <a:cubicBezTo>
                  <a:pt x="0" y="3229"/>
                  <a:pt x="37" y="3266"/>
                  <a:pt x="83" y="3266"/>
                </a:cubicBezTo>
                <a:lnTo>
                  <a:pt x="2209" y="3266"/>
                </a:lnTo>
                <a:cubicBezTo>
                  <a:pt x="2255" y="3266"/>
                  <a:pt x="2292" y="3229"/>
                  <a:pt x="2292" y="3183"/>
                </a:cubicBezTo>
                <a:lnTo>
                  <a:pt x="2292" y="83"/>
                </a:lnTo>
                <a:cubicBezTo>
                  <a:pt x="2292" y="37"/>
                  <a:pt x="2255" y="0"/>
                  <a:pt x="2209" y="0"/>
                </a:cubicBezTo>
                <a:close/>
              </a:path>
            </a:pathLst>
          </a:custGeom>
          <a:blipFill dpi="0" rotWithShape="1">
            <a:blip r:embed="rId8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" name="Freeform 14"/>
          <p:cNvSpPr>
            <a:spLocks/>
          </p:cNvSpPr>
          <p:nvPr/>
        </p:nvSpPr>
        <p:spPr bwMode="auto">
          <a:xfrm>
            <a:off x="7856538" y="3722688"/>
            <a:ext cx="1831975" cy="2611437"/>
          </a:xfrm>
          <a:custGeom>
            <a:avLst/>
            <a:gdLst>
              <a:gd name="T0" fmla="*/ 2147483646 w 2293"/>
              <a:gd name="T1" fmla="*/ 0 h 3266"/>
              <a:gd name="T2" fmla="*/ 2147483646 w 2293"/>
              <a:gd name="T3" fmla="*/ 0 h 3266"/>
              <a:gd name="T4" fmla="*/ 0 w 2293"/>
              <a:gd name="T5" fmla="*/ 2147483646 h 3266"/>
              <a:gd name="T6" fmla="*/ 0 w 2293"/>
              <a:gd name="T7" fmla="*/ 2147483646 h 3266"/>
              <a:gd name="T8" fmla="*/ 2147483646 w 2293"/>
              <a:gd name="T9" fmla="*/ 2147483646 h 3266"/>
              <a:gd name="T10" fmla="*/ 2147483646 w 2293"/>
              <a:gd name="T11" fmla="*/ 2147483646 h 3266"/>
              <a:gd name="T12" fmla="*/ 2147483646 w 2293"/>
              <a:gd name="T13" fmla="*/ 2147483646 h 3266"/>
              <a:gd name="T14" fmla="*/ 2147483646 w 2293"/>
              <a:gd name="T15" fmla="*/ 2147483646 h 3266"/>
              <a:gd name="T16" fmla="*/ 2147483646 w 2293"/>
              <a:gd name="T17" fmla="*/ 0 h 326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293" h="3266">
                <a:moveTo>
                  <a:pt x="2209" y="0"/>
                </a:moveTo>
                <a:lnTo>
                  <a:pt x="83" y="0"/>
                </a:lnTo>
                <a:cubicBezTo>
                  <a:pt x="37" y="0"/>
                  <a:pt x="0" y="37"/>
                  <a:pt x="0" y="83"/>
                </a:cubicBezTo>
                <a:lnTo>
                  <a:pt x="0" y="3183"/>
                </a:lnTo>
                <a:cubicBezTo>
                  <a:pt x="0" y="3229"/>
                  <a:pt x="37" y="3266"/>
                  <a:pt x="83" y="3266"/>
                </a:cubicBezTo>
                <a:lnTo>
                  <a:pt x="2209" y="3266"/>
                </a:lnTo>
                <a:cubicBezTo>
                  <a:pt x="2255" y="3266"/>
                  <a:pt x="2293" y="3229"/>
                  <a:pt x="2293" y="3183"/>
                </a:cubicBezTo>
                <a:lnTo>
                  <a:pt x="2293" y="83"/>
                </a:lnTo>
                <a:cubicBezTo>
                  <a:pt x="2293" y="37"/>
                  <a:pt x="2255" y="0"/>
                  <a:pt x="2209" y="0"/>
                </a:cubicBezTo>
                <a:close/>
              </a:path>
            </a:pathLst>
          </a:custGeom>
          <a:blipFill dpi="0" rotWithShape="1">
            <a:blip r:embed="rId9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Text Box 14"/>
          <p:cNvSpPr>
            <a:spLocks noChangeArrowheads="1"/>
          </p:cNvSpPr>
          <p:nvPr/>
        </p:nvSpPr>
        <p:spPr bwMode="auto">
          <a:xfrm>
            <a:off x="682625" y="1482725"/>
            <a:ext cx="694372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 dirty="0">
                <a:solidFill>
                  <a:srgbClr val="4D4D4D"/>
                </a:solidFill>
                <a:latin typeface="宋体" pitchFamily="2" charset="-122"/>
                <a:ea typeface="宋体" pitchFamily="2" charset="-122"/>
                <a:sym typeface="楷体_GB2312" pitchFamily="1" charset="-122"/>
              </a:rPr>
              <a:t>思考</a:t>
            </a:r>
            <a:r>
              <a:rPr lang="zh-CN" altLang="en-US" sz="2400" b="1" dirty="0" smtClean="0">
                <a:solidFill>
                  <a:srgbClr val="4D4D4D"/>
                </a:solidFill>
                <a:latin typeface="宋体" pitchFamily="2" charset="-122"/>
                <a:ea typeface="宋体" pitchFamily="2" charset="-122"/>
                <a:sym typeface="楷体_GB2312" pitchFamily="1" charset="-122"/>
              </a:rPr>
              <a:t>：根据</a:t>
            </a:r>
            <a:r>
              <a:rPr lang="en-US" altLang="zh-CN" sz="2400" b="1" dirty="0" smtClean="0">
                <a:solidFill>
                  <a:srgbClr val="4D4D4D"/>
                </a:solidFill>
                <a:latin typeface="宋体" pitchFamily="2" charset="-122"/>
                <a:ea typeface="宋体" pitchFamily="2" charset="-122"/>
                <a:sym typeface="Verdana" pitchFamily="34" charset="0"/>
              </a:rPr>
              <a:t>555</a:t>
            </a:r>
            <a:r>
              <a:rPr lang="zh-CN" altLang="en-US" sz="2400" b="1" dirty="0" smtClean="0">
                <a:solidFill>
                  <a:srgbClr val="4D4D4D"/>
                </a:solidFill>
                <a:latin typeface="宋体" pitchFamily="2" charset="-122"/>
                <a:ea typeface="宋体" pitchFamily="2" charset="-122"/>
                <a:sym typeface="Verdana" pitchFamily="34" charset="0"/>
              </a:rPr>
              <a:t>多谐振荡器的</a:t>
            </a:r>
            <a:r>
              <a:rPr lang="zh-CN" altLang="en-US" sz="2400" b="1" dirty="0" smtClean="0">
                <a:solidFill>
                  <a:srgbClr val="4D4D4D"/>
                </a:solidFill>
                <a:latin typeface="宋体" pitchFamily="2" charset="-122"/>
                <a:ea typeface="宋体" pitchFamily="2" charset="-122"/>
                <a:sym typeface="楷体_GB2312" pitchFamily="1" charset="-122"/>
              </a:rPr>
              <a:t>特点，</a:t>
            </a:r>
            <a:r>
              <a:rPr lang="zh-CN" altLang="en-US" sz="2400" b="1" dirty="0" smtClean="0">
                <a:solidFill>
                  <a:srgbClr val="4D4D4D"/>
                </a:solidFill>
                <a:latin typeface="宋体" pitchFamily="2" charset="-122"/>
                <a:ea typeface="宋体" pitchFamily="2" charset="-122"/>
                <a:sym typeface="Verdana" pitchFamily="34" charset="0"/>
              </a:rPr>
              <a:t>还可以运用于哪些生活应用？</a:t>
            </a:r>
            <a:endParaRPr lang="zh-CN" altLang="en-US" sz="2400" b="1" dirty="0">
              <a:solidFill>
                <a:srgbClr val="4D4D4D"/>
              </a:solidFill>
              <a:latin typeface="宋体" pitchFamily="2" charset="-122"/>
              <a:ea typeface="宋体" pitchFamily="2" charset="-122"/>
              <a:sym typeface="Verdana" pitchFamily="34" charset="0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886014" y="5929006"/>
            <a:ext cx="7372517" cy="482774"/>
            <a:chOff x="1369070" y="5803746"/>
            <a:chExt cx="7372517" cy="482774"/>
          </a:xfrm>
        </p:grpSpPr>
        <p:sp>
          <p:nvSpPr>
            <p:cNvPr id="30" name="矩形 29"/>
            <p:cNvSpPr/>
            <p:nvPr/>
          </p:nvSpPr>
          <p:spPr>
            <a:xfrm>
              <a:off x="1526370" y="6009521"/>
              <a:ext cx="7215217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50000"/>
                </a:lnSpc>
                <a:spcBef>
                  <a:spcPct val="50000"/>
                </a:spcBef>
              </a:pPr>
              <a:r>
                <a:rPr lang="zh-CN" altLang="en-US" sz="2400" b="1" dirty="0" smtClean="0">
                  <a:solidFill>
                    <a:srgbClr val="003366"/>
                  </a:solidFill>
                  <a:latin typeface="+mn-ea"/>
                  <a:ea typeface="+mn-ea"/>
                  <a:sym typeface="Arial" pitchFamily="34" charset="0"/>
                </a:rPr>
                <a:t>拓展新思维  新视野  新理论</a:t>
              </a:r>
              <a:endParaRPr lang="zh-CN" altLang="en-US" sz="2400" b="1" dirty="0">
                <a:solidFill>
                  <a:srgbClr val="003366"/>
                </a:solidFill>
                <a:latin typeface="+mn-ea"/>
                <a:ea typeface="+mn-ea"/>
                <a:sym typeface=".PhonepadTwo"/>
              </a:endParaRPr>
            </a:p>
          </p:txBody>
        </p:sp>
        <p:sp>
          <p:nvSpPr>
            <p:cNvPr id="26" name="圆角矩形 25"/>
            <p:cNvSpPr/>
            <p:nvPr/>
          </p:nvSpPr>
          <p:spPr>
            <a:xfrm>
              <a:off x="1369070" y="5803746"/>
              <a:ext cx="1440160" cy="465814"/>
            </a:xfrm>
            <a:prstGeom prst="roundRect">
              <a:avLst>
                <a:gd name="adj" fmla="val 4305"/>
              </a:avLst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91429" tIns="45714" rIns="91429" bIns="45714" rtlCol="0" anchor="ctr"/>
            <a:lstStyle/>
            <a:p>
              <a:pPr algn="ctr"/>
              <a:r>
                <a:rPr lang="zh-CN" altLang="en-US" sz="2200" b="1" dirty="0" smtClean="0">
                  <a:solidFill>
                    <a:srgbClr val="1C1C1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设计意图</a:t>
              </a:r>
              <a:endParaRPr lang="zh-CN" altLang="en-US" sz="2200" b="1" dirty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endParaRPr>
            </a:p>
          </p:txBody>
        </p:sp>
      </p:grpSp>
      <p:pic>
        <p:nvPicPr>
          <p:cNvPr id="22" name="电路调试SONY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300535" y="2624139"/>
            <a:ext cx="2940853" cy="2205640"/>
          </a:xfrm>
          <a:prstGeom prst="rect">
            <a:avLst/>
          </a:prstGeom>
        </p:spPr>
      </p:pic>
      <p:sp>
        <p:nvSpPr>
          <p:cNvPr id="28" name="矩形 27"/>
          <p:cNvSpPr/>
          <p:nvPr/>
        </p:nvSpPr>
        <p:spPr>
          <a:xfrm>
            <a:off x="5059941" y="5029154"/>
            <a:ext cx="14670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cap="all" dirty="0" smtClean="0">
                <a:ln w="9000" cmpd="sng">
                  <a:noFill/>
                  <a:prstDash val="solid"/>
                </a:ln>
                <a:solidFill>
                  <a:srgbClr val="C00000"/>
                </a:solidFill>
                <a:latin typeface="微软雅黑" panose="020B0503020204020204" pitchFamily="34" charset="-122"/>
              </a:rPr>
              <a:t>断线报警器</a:t>
            </a:r>
          </a:p>
        </p:txBody>
      </p:sp>
      <p:pic>
        <p:nvPicPr>
          <p:cNvPr id="29" name="水位报警器.wmv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link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54845" y="2624139"/>
            <a:ext cx="2940853" cy="2205640"/>
          </a:xfrm>
          <a:prstGeom prst="rect">
            <a:avLst/>
          </a:prstGeom>
        </p:spPr>
      </p:pic>
      <p:sp>
        <p:nvSpPr>
          <p:cNvPr id="31" name="矩形 30"/>
          <p:cNvSpPr/>
          <p:nvPr/>
        </p:nvSpPr>
        <p:spPr>
          <a:xfrm>
            <a:off x="1702355" y="5029154"/>
            <a:ext cx="14670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cap="all" dirty="0" smtClean="0">
                <a:ln w="9000" cmpd="sng">
                  <a:noFill/>
                  <a:prstDash val="solid"/>
                </a:ln>
                <a:solidFill>
                  <a:srgbClr val="C00000"/>
                </a:solidFill>
                <a:latin typeface="微软雅黑" panose="020B0503020204020204" pitchFamily="34" charset="-122"/>
              </a:rPr>
              <a:t>水位报警器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7955769" y="2093913"/>
            <a:ext cx="3578652" cy="325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7955769" y="2093913"/>
            <a:ext cx="3578652" cy="325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984437 0.000004 L 0.004111 0.000004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49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1" dur="400" tmFilter="0,0; .5, 1; 1, 1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82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320"/>
                            </p:stCondLst>
                            <p:childTnLst>
                              <p:par>
                                <p:cTn id="4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10964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8584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96970">
                <p:cTn id="8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video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89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video>
              <p:cMediaNode>
                <p:cTn id="9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video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95" dur="1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</p:childTnLst>
        </p:cTn>
      </p:par>
    </p:tnLst>
    <p:bldLst>
      <p:bldP spid="33794" grpId="0" animBg="1"/>
      <p:bldP spid="33794" grpId="1" animBg="1"/>
      <p:bldP spid="33796" grpId="0" bldLvl="0" autoUpdateAnimBg="0"/>
      <p:bldP spid="33797" grpId="0" bldLvl="0" animBg="1" autoUpdateAnimBg="0"/>
      <p:bldP spid="16" grpId="0" animBg="1"/>
      <p:bldP spid="17" grpId="0" animBg="1"/>
      <p:bldP spid="18" grpId="0" animBg="1"/>
      <p:bldP spid="19" grpId="0" animBg="1"/>
      <p:bldP spid="24" grpId="0" bldLvl="0" autoUpdateAnimBg="0"/>
      <p:bldP spid="28" grpId="0"/>
      <p:bldP spid="31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reeform 6"/>
          <p:cNvSpPr>
            <a:spLocks noChangeArrowheads="1"/>
          </p:cNvSpPr>
          <p:nvPr/>
        </p:nvSpPr>
        <p:spPr bwMode="auto">
          <a:xfrm flipH="1">
            <a:off x="11930063" y="666750"/>
            <a:ext cx="266700" cy="6075363"/>
          </a:xfrm>
          <a:custGeom>
            <a:avLst/>
            <a:gdLst>
              <a:gd name="T0" fmla="*/ 114497 w 621232"/>
              <a:gd name="T1" fmla="*/ 0 h 2527151"/>
              <a:gd name="T2" fmla="*/ 0 w 621232"/>
              <a:gd name="T3" fmla="*/ 0 h 2527151"/>
              <a:gd name="T4" fmla="*/ 0 w 621232"/>
              <a:gd name="T5" fmla="*/ 14605394 h 2527151"/>
              <a:gd name="T6" fmla="*/ 114497 w 621232"/>
              <a:gd name="T7" fmla="*/ 14605394 h 2527151"/>
              <a:gd name="T8" fmla="*/ 114497 w 621232"/>
              <a:gd name="T9" fmla="*/ 0 h 2527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1232"/>
              <a:gd name="T16" fmla="*/ 0 h 2527151"/>
              <a:gd name="T17" fmla="*/ 621232 w 621232"/>
              <a:gd name="T18" fmla="*/ 2527151 h 2527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1232" h="2527151">
                <a:moveTo>
                  <a:pt x="621232" y="0"/>
                </a:moveTo>
                <a:lnTo>
                  <a:pt x="0" y="0"/>
                </a:lnTo>
                <a:lnTo>
                  <a:pt x="0" y="2527151"/>
                </a:lnTo>
                <a:lnTo>
                  <a:pt x="621232" y="2527151"/>
                </a:lnTo>
                <a:lnTo>
                  <a:pt x="621232" y="0"/>
                </a:lnTo>
                <a:close/>
              </a:path>
            </a:pathLst>
          </a:custGeom>
          <a:solidFill>
            <a:srgbClr val="003366"/>
          </a:solidFill>
          <a:ln w="9525" cap="flat" cmpd="sng">
            <a:noFill/>
            <a:bevel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57347" name="Freeform 6"/>
          <p:cNvSpPr>
            <a:spLocks noChangeArrowheads="1"/>
          </p:cNvSpPr>
          <p:nvPr/>
        </p:nvSpPr>
        <p:spPr bwMode="auto">
          <a:xfrm flipH="1">
            <a:off x="0" y="666750"/>
            <a:ext cx="266700" cy="6075363"/>
          </a:xfrm>
          <a:custGeom>
            <a:avLst/>
            <a:gdLst>
              <a:gd name="T0" fmla="*/ 114497 w 621232"/>
              <a:gd name="T1" fmla="*/ 0 h 2527151"/>
              <a:gd name="T2" fmla="*/ 0 w 621232"/>
              <a:gd name="T3" fmla="*/ 0 h 2527151"/>
              <a:gd name="T4" fmla="*/ 0 w 621232"/>
              <a:gd name="T5" fmla="*/ 14605394 h 2527151"/>
              <a:gd name="T6" fmla="*/ 114497 w 621232"/>
              <a:gd name="T7" fmla="*/ 14605394 h 2527151"/>
              <a:gd name="T8" fmla="*/ 114497 w 621232"/>
              <a:gd name="T9" fmla="*/ 0 h 2527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1232"/>
              <a:gd name="T16" fmla="*/ 0 h 2527151"/>
              <a:gd name="T17" fmla="*/ 621232 w 621232"/>
              <a:gd name="T18" fmla="*/ 2527151 h 2527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1232" h="2527151">
                <a:moveTo>
                  <a:pt x="621232" y="0"/>
                </a:moveTo>
                <a:lnTo>
                  <a:pt x="0" y="0"/>
                </a:lnTo>
                <a:lnTo>
                  <a:pt x="0" y="2527151"/>
                </a:lnTo>
                <a:lnTo>
                  <a:pt x="621232" y="2527151"/>
                </a:lnTo>
                <a:lnTo>
                  <a:pt x="621232" y="0"/>
                </a:lnTo>
                <a:close/>
              </a:path>
            </a:pathLst>
          </a:custGeom>
          <a:solidFill>
            <a:schemeClr val="tx2"/>
          </a:solidFill>
          <a:ln w="9525" cap="flat" cmpd="sng">
            <a:noFill/>
            <a:bevel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3796" name="TextBox 76"/>
          <p:cNvSpPr>
            <a:spLocks noChangeArrowheads="1"/>
          </p:cNvSpPr>
          <p:nvPr/>
        </p:nvSpPr>
        <p:spPr bwMode="auto">
          <a:xfrm>
            <a:off x="477838" y="158750"/>
            <a:ext cx="1416050" cy="461963"/>
          </a:xfrm>
          <a:prstGeom prst="rect">
            <a:avLst/>
          </a:prstGeom>
          <a:noFill/>
          <a:ln w="9525">
            <a:noFill/>
            <a:bevel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CN" altLang="en-US" sz="2400">
                <a:solidFill>
                  <a:srgbClr val="333333"/>
                </a:solidFill>
                <a:latin typeface="微软雅黑" pitchFamily="34" charset="-122"/>
                <a:sym typeface="微软雅黑" pitchFamily="34" charset="-122"/>
              </a:rPr>
              <a:t>板书设计</a:t>
            </a:r>
            <a:endParaRPr lang="zh-CN" altLang="en-US">
              <a:solidFill>
                <a:srgbClr val="C4261D"/>
              </a:solidFill>
              <a:ea typeface="宋体" pitchFamily="2" charset="-122"/>
              <a:sym typeface="Arial" pitchFamily="34" charset="0"/>
            </a:endParaRPr>
          </a:p>
        </p:txBody>
      </p:sp>
      <p:sp>
        <p:nvSpPr>
          <p:cNvPr id="33797" name="矩形 3"/>
          <p:cNvSpPr>
            <a:spLocks noChangeArrowheads="1"/>
          </p:cNvSpPr>
          <p:nvPr/>
        </p:nvSpPr>
        <p:spPr bwMode="auto">
          <a:xfrm>
            <a:off x="0" y="238125"/>
            <a:ext cx="409575" cy="333375"/>
          </a:xfrm>
          <a:prstGeom prst="rect">
            <a:avLst/>
          </a:prstGeom>
          <a:solidFill>
            <a:schemeClr val="bg1"/>
          </a:solidFill>
          <a:ln w="9525">
            <a:noFill/>
            <a:bevel/>
            <a:headEnd/>
            <a:tailEnd/>
          </a:ln>
          <a:effectLst/>
        </p:spPr>
        <p:txBody>
          <a:bodyPr/>
          <a:lstStyle/>
          <a:p>
            <a:pPr eaLnBrk="1" hangingPunct="1"/>
            <a:endParaRPr lang="zh-CN" altLang="zh-CN">
              <a:solidFill>
                <a:srgbClr val="C4261D"/>
              </a:solidFill>
              <a:ea typeface="宋体" pitchFamily="2" charset="-122"/>
              <a:sym typeface="Arial" pitchFamily="34" charset="0"/>
            </a:endParaRPr>
          </a:p>
        </p:txBody>
      </p:sp>
      <p:pic>
        <p:nvPicPr>
          <p:cNvPr id="13" name="Picture 2" descr="C:\Users\cookie\Desktop\1049187_100226098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969" y="620713"/>
            <a:ext cx="10554729" cy="61470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2094009" y="2759098"/>
            <a:ext cx="602271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zh-CN" altLang="en-US" sz="2000" b="1">
              <a:latin typeface="楷体_GB2312" pitchFamily="1" charset="-122"/>
              <a:ea typeface="楷体_GB2312" pitchFamily="1" charset="-122"/>
            </a:endParaRPr>
          </a:p>
        </p:txBody>
      </p:sp>
      <p:sp>
        <p:nvSpPr>
          <p:cNvPr id="15" name="Text Box 9"/>
          <p:cNvSpPr txBox="1">
            <a:spLocks noChangeArrowheads="1"/>
          </p:cNvSpPr>
          <p:nvPr/>
        </p:nvSpPr>
        <p:spPr bwMode="auto">
          <a:xfrm>
            <a:off x="2159096" y="2430485"/>
            <a:ext cx="246234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zh-CN" altLang="en-US">
              <a:ea typeface="宋体" pitchFamily="2" charset="-122"/>
            </a:endParaRPr>
          </a:p>
        </p:txBody>
      </p:sp>
      <p:sp>
        <p:nvSpPr>
          <p:cNvPr id="16" name="Text Box 37"/>
          <p:cNvSpPr txBox="1">
            <a:spLocks noChangeArrowheads="1"/>
          </p:cNvSpPr>
          <p:nvPr/>
        </p:nvSpPr>
        <p:spPr bwMode="auto">
          <a:xfrm>
            <a:off x="1812101" y="500042"/>
            <a:ext cx="4977876" cy="4900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8466" tIns="49233" rIns="98466" bIns="49233">
            <a:spAutoFit/>
          </a:bodyPr>
          <a:lstStyle>
            <a:lvl1pPr defTabSz="1444625" eaLnBrk="0" hangingPunct="0">
              <a:defRPr sz="2600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defTabSz="1444625" eaLnBrk="0" hangingPunct="0">
              <a:defRPr sz="2600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defTabSz="1444625" eaLnBrk="0" hangingPunct="0">
              <a:defRPr sz="26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defTabSz="1444625" eaLnBrk="0" hangingPunct="0">
              <a:defRPr sz="26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defTabSz="1444625" eaLnBrk="0" hangingPunct="0">
              <a:defRPr sz="26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algn="ctr" defTabSz="14446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algn="ctr" defTabSz="14446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algn="ctr" defTabSz="14446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algn="ctr" defTabSz="14446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zh-CN" altLang="en-US" sz="2400" dirty="0" smtClean="0">
                <a:solidFill>
                  <a:schemeClr val="bg1"/>
                </a:solidFill>
                <a:ea typeface="华文行楷" pitchFamily="2" charset="-122"/>
              </a:rPr>
              <a:t> </a:t>
            </a:r>
            <a:endParaRPr lang="en-US" altLang="zh-CN" sz="2400" dirty="0" smtClean="0">
              <a:solidFill>
                <a:schemeClr val="bg1"/>
              </a:solidFill>
              <a:ea typeface="华文行楷" pitchFamily="2" charset="-122"/>
            </a:endParaRPr>
          </a:p>
          <a:p>
            <a:pPr algn="l" eaLnBrk="1" hangingPunct="1">
              <a:spcBef>
                <a:spcPct val="50000"/>
              </a:spcBef>
            </a:pPr>
            <a:r>
              <a:rPr lang="zh-CN" altLang="en-US" sz="2400" dirty="0" smtClean="0">
                <a:solidFill>
                  <a:schemeClr val="bg1"/>
                </a:solidFill>
                <a:ea typeface="华文行楷" pitchFamily="2" charset="-122"/>
              </a:rPr>
              <a:t> </a:t>
            </a:r>
            <a:endParaRPr lang="en-US" altLang="zh-CN" sz="2400" dirty="0" smtClean="0">
              <a:solidFill>
                <a:srgbClr val="FFFFFF"/>
              </a:solidFill>
              <a:ea typeface="华文行楷" pitchFamily="2" charset="-122"/>
            </a:endParaRPr>
          </a:p>
          <a:p>
            <a:pPr algn="l" eaLnBrk="1" hangingPunct="1">
              <a:spcBef>
                <a:spcPct val="50000"/>
              </a:spcBef>
            </a:pPr>
            <a:r>
              <a:rPr lang="zh-CN" altLang="en-US" sz="2400" dirty="0" smtClean="0">
                <a:solidFill>
                  <a:srgbClr val="FFFFFF"/>
                </a:solidFill>
                <a:ea typeface="华文行楷" pitchFamily="2" charset="-122"/>
              </a:rPr>
              <a:t>             指尖上的音符</a:t>
            </a:r>
            <a:endParaRPr lang="en-US" altLang="zh-CN" sz="2400" dirty="0" smtClean="0">
              <a:solidFill>
                <a:srgbClr val="FFFFFF"/>
              </a:solidFill>
              <a:ea typeface="华文行楷" pitchFamily="2" charset="-122"/>
            </a:endParaRPr>
          </a:p>
          <a:p>
            <a:pPr algn="l" eaLnBrk="1" hangingPunct="1">
              <a:spcBef>
                <a:spcPct val="50000"/>
              </a:spcBef>
            </a:pPr>
            <a:r>
              <a:rPr lang="en-US" altLang="zh-CN" sz="2400" dirty="0" smtClean="0">
                <a:solidFill>
                  <a:srgbClr val="FFFFFF"/>
                </a:solidFill>
                <a:ea typeface="华文行楷" pitchFamily="2" charset="-122"/>
              </a:rPr>
              <a:t>                  ——</a:t>
            </a:r>
            <a:r>
              <a:rPr lang="zh-CN" altLang="en-US" sz="2400" dirty="0" smtClean="0">
                <a:solidFill>
                  <a:srgbClr val="FFFFFF"/>
                </a:solidFill>
                <a:ea typeface="华文行楷" pitchFamily="2" charset="-122"/>
              </a:rPr>
              <a:t>叮咚门铃电路</a:t>
            </a:r>
            <a:endParaRPr lang="en-US" altLang="zh-CN" sz="2400" dirty="0">
              <a:solidFill>
                <a:srgbClr val="FFFFFF"/>
              </a:solidFill>
              <a:ea typeface="华文行楷" pitchFamily="2" charset="-122"/>
            </a:endParaRPr>
          </a:p>
          <a:p>
            <a:pPr eaLnBrk="1" hangingPunct="1">
              <a:spcBef>
                <a:spcPct val="50000"/>
              </a:spcBef>
            </a:pPr>
            <a:r>
              <a:rPr lang="zh-CN" altLang="en-US" sz="2400" dirty="0" smtClean="0">
                <a:solidFill>
                  <a:srgbClr val="FFFFFF"/>
                </a:solidFill>
                <a:ea typeface="华文行楷" pitchFamily="2" charset="-122"/>
              </a:rPr>
              <a:t>任务决策   模拟操作     </a:t>
            </a:r>
            <a:endParaRPr lang="en-US" altLang="zh-CN" sz="2400" dirty="0" smtClean="0">
              <a:solidFill>
                <a:srgbClr val="FFFFFF"/>
              </a:solidFill>
              <a:ea typeface="华文行楷" pitchFamily="2" charset="-122"/>
            </a:endParaRPr>
          </a:p>
          <a:p>
            <a:pPr eaLnBrk="1" hangingPunct="1">
              <a:spcBef>
                <a:spcPct val="50000"/>
              </a:spcBef>
            </a:pPr>
            <a:r>
              <a:rPr lang="zh-CN" altLang="en-US" sz="2400" dirty="0" smtClean="0">
                <a:solidFill>
                  <a:srgbClr val="FFFFFF"/>
                </a:solidFill>
                <a:ea typeface="华文行楷" pitchFamily="2" charset="-122"/>
              </a:rPr>
              <a:t>  实训  任务一  元器件</a:t>
            </a:r>
            <a:r>
              <a:rPr lang="zh-CN" altLang="en-US" sz="2400" dirty="0">
                <a:solidFill>
                  <a:srgbClr val="FFFFFF"/>
                </a:solidFill>
                <a:ea typeface="华文行楷" pitchFamily="2" charset="-122"/>
              </a:rPr>
              <a:t>的</a:t>
            </a:r>
            <a:r>
              <a:rPr lang="zh-CN" altLang="en-US" sz="2400" dirty="0" smtClean="0">
                <a:solidFill>
                  <a:srgbClr val="FFFFFF"/>
                </a:solidFill>
                <a:ea typeface="华文行楷" pitchFamily="2" charset="-122"/>
              </a:rPr>
              <a:t>识别与检测</a:t>
            </a:r>
            <a:endParaRPr lang="en-US" altLang="zh-CN" sz="2400" dirty="0">
              <a:solidFill>
                <a:srgbClr val="FFFFFF"/>
              </a:solidFill>
              <a:ea typeface="华文行楷" pitchFamily="2" charset="-122"/>
            </a:endParaRPr>
          </a:p>
          <a:p>
            <a:pPr eaLnBrk="1" hangingPunct="1">
              <a:spcBef>
                <a:spcPct val="50000"/>
              </a:spcBef>
            </a:pPr>
            <a:r>
              <a:rPr lang="zh-CN" altLang="en-US" sz="2400" dirty="0">
                <a:solidFill>
                  <a:srgbClr val="FFFFFF"/>
                </a:solidFill>
                <a:ea typeface="华文行楷" pitchFamily="2" charset="-122"/>
              </a:rPr>
              <a:t> </a:t>
            </a:r>
            <a:r>
              <a:rPr lang="zh-CN" altLang="en-US" sz="2400" dirty="0" smtClean="0">
                <a:solidFill>
                  <a:srgbClr val="FFFFFF"/>
                </a:solidFill>
                <a:ea typeface="华文行楷" pitchFamily="2" charset="-122"/>
              </a:rPr>
              <a:t>     </a:t>
            </a:r>
            <a:r>
              <a:rPr lang="en-US" altLang="zh-CN" sz="2400" dirty="0" smtClean="0">
                <a:solidFill>
                  <a:srgbClr val="F96F07"/>
                </a:solidFill>
                <a:latin typeface="宋体"/>
                <a:ea typeface="宋体"/>
              </a:rPr>
              <a:t>※</a:t>
            </a:r>
            <a:r>
              <a:rPr lang="zh-CN" altLang="en-US" sz="2400" dirty="0" smtClean="0">
                <a:solidFill>
                  <a:srgbClr val="FFFFFF"/>
                </a:solidFill>
                <a:ea typeface="华文行楷" pitchFamily="2" charset="-122"/>
              </a:rPr>
              <a:t>任务二</a:t>
            </a:r>
            <a:r>
              <a:rPr lang="zh-CN" altLang="en-US" sz="2400" dirty="0">
                <a:solidFill>
                  <a:srgbClr val="FFFFFF"/>
                </a:solidFill>
                <a:ea typeface="华文行楷" pitchFamily="2" charset="-122"/>
              </a:rPr>
              <a:t> </a:t>
            </a:r>
            <a:r>
              <a:rPr lang="zh-CN" altLang="en-US" sz="2400" dirty="0" smtClean="0">
                <a:solidFill>
                  <a:srgbClr val="FFFFFF"/>
                </a:solidFill>
                <a:ea typeface="华文行楷" pitchFamily="2" charset="-122"/>
              </a:rPr>
              <a:t>  叮咚门铃电路的安装</a:t>
            </a:r>
            <a:endParaRPr lang="zh-CN" altLang="en-US" sz="2400" dirty="0">
              <a:solidFill>
                <a:srgbClr val="FFFFFF"/>
              </a:solidFill>
              <a:ea typeface="华文行楷" pitchFamily="2" charset="-122"/>
            </a:endParaRPr>
          </a:p>
          <a:p>
            <a:pPr algn="l" eaLnBrk="1" hangingPunct="1">
              <a:spcBef>
                <a:spcPct val="50000"/>
              </a:spcBef>
            </a:pPr>
            <a:r>
              <a:rPr lang="zh-CN" altLang="en-US" sz="2400" dirty="0" smtClean="0">
                <a:solidFill>
                  <a:srgbClr val="FFFFFF"/>
                </a:solidFill>
                <a:ea typeface="华文行楷" pitchFamily="2" charset="-122"/>
              </a:rPr>
              <a:t>     </a:t>
            </a:r>
            <a:r>
              <a:rPr lang="zh-CN" altLang="en-US" sz="2400" dirty="0" smtClean="0">
                <a:solidFill>
                  <a:srgbClr val="F96F07"/>
                </a:solidFill>
                <a:latin typeface="宋体"/>
                <a:ea typeface="宋体"/>
              </a:rPr>
              <a:t>△</a:t>
            </a:r>
            <a:r>
              <a:rPr lang="zh-CN" altLang="en-US" sz="2400" dirty="0" smtClean="0">
                <a:solidFill>
                  <a:srgbClr val="FFFFFF"/>
                </a:solidFill>
                <a:ea typeface="华文行楷" pitchFamily="2" charset="-122"/>
              </a:rPr>
              <a:t>任务三</a:t>
            </a:r>
            <a:r>
              <a:rPr lang="zh-CN" altLang="en-US" sz="2400" dirty="0">
                <a:solidFill>
                  <a:srgbClr val="FFFFFF"/>
                </a:solidFill>
                <a:ea typeface="华文行楷" pitchFamily="2" charset="-122"/>
              </a:rPr>
              <a:t> </a:t>
            </a:r>
            <a:r>
              <a:rPr lang="zh-CN" altLang="en-US" sz="2400" dirty="0" smtClean="0">
                <a:solidFill>
                  <a:srgbClr val="FFFFFF"/>
                </a:solidFill>
                <a:ea typeface="华文行楷" pitchFamily="2" charset="-122"/>
              </a:rPr>
              <a:t>  </a:t>
            </a:r>
            <a:r>
              <a:rPr lang="zh-CN" altLang="en-US" sz="2400" dirty="0">
                <a:solidFill>
                  <a:srgbClr val="FFFFFF"/>
                </a:solidFill>
                <a:ea typeface="华文行楷" pitchFamily="2" charset="-122"/>
              </a:rPr>
              <a:t>电路</a:t>
            </a:r>
            <a:r>
              <a:rPr lang="zh-CN" altLang="en-US" sz="2400" dirty="0" smtClean="0">
                <a:solidFill>
                  <a:srgbClr val="FFFFFF"/>
                </a:solidFill>
                <a:ea typeface="华文行楷" pitchFamily="2" charset="-122"/>
              </a:rPr>
              <a:t>调试与故障排除</a:t>
            </a:r>
            <a:endParaRPr lang="en-US" altLang="zh-CN" sz="2400" dirty="0" smtClean="0">
              <a:solidFill>
                <a:srgbClr val="FFFFFF"/>
              </a:solidFill>
              <a:ea typeface="华文行楷" pitchFamily="2" charset="-122"/>
            </a:endParaRPr>
          </a:p>
          <a:p>
            <a:pPr eaLnBrk="1" hangingPunct="1">
              <a:spcBef>
                <a:spcPct val="50000"/>
              </a:spcBef>
            </a:pPr>
            <a:r>
              <a:rPr lang="zh-CN" altLang="en-US" sz="2400" dirty="0" smtClean="0">
                <a:solidFill>
                  <a:srgbClr val="FFFFFF"/>
                </a:solidFill>
                <a:ea typeface="华文行楷" pitchFamily="2" charset="-122"/>
              </a:rPr>
              <a:t>  排故四步法   典型故障    参数测试</a:t>
            </a:r>
            <a:endParaRPr lang="en-US" altLang="zh-CN" sz="2400" dirty="0" smtClean="0">
              <a:solidFill>
                <a:srgbClr val="FFFFFF"/>
              </a:solidFill>
              <a:ea typeface="华文行楷" pitchFamily="2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6026943" y="692151"/>
            <a:ext cx="6312696" cy="5237179"/>
            <a:chOff x="4017078" y="982066"/>
            <a:chExt cx="5879817" cy="5086132"/>
          </a:xfrm>
        </p:grpSpPr>
        <p:pic>
          <p:nvPicPr>
            <p:cNvPr id="18" name="Picture 26" descr="G:\pptjiemian\软件PPT\d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17078" y="982066"/>
              <a:ext cx="5879817" cy="5086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Picture 2"/>
            <p:cNvPicPr>
              <a:picLocks noChangeAspect="1" noChangeArrowheads="1"/>
            </p:cNvPicPr>
            <p:nvPr/>
          </p:nvPicPr>
          <p:blipFill>
            <a:blip r:embed="rId4"/>
            <a:stretch>
              <a:fillRect/>
            </a:stretch>
          </p:blipFill>
          <p:spPr bwMode="auto">
            <a:xfrm>
              <a:off x="5047166" y="1591858"/>
              <a:ext cx="3364136" cy="30489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1" dur="400" tmFilter="0,0; .5, 1; 1, 1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6" grpId="0" bldLvl="0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Freeform 6"/>
          <p:cNvSpPr>
            <a:spLocks noChangeArrowheads="1"/>
          </p:cNvSpPr>
          <p:nvPr/>
        </p:nvSpPr>
        <p:spPr bwMode="auto">
          <a:xfrm flipH="1">
            <a:off x="0" y="2165350"/>
            <a:ext cx="193675" cy="2527300"/>
          </a:xfrm>
          <a:custGeom>
            <a:avLst/>
            <a:gdLst>
              <a:gd name="T0" fmla="*/ 60380 w 621232"/>
              <a:gd name="T1" fmla="*/ 0 h 2527151"/>
              <a:gd name="T2" fmla="*/ 0 w 621232"/>
              <a:gd name="T3" fmla="*/ 0 h 2527151"/>
              <a:gd name="T4" fmla="*/ 0 w 621232"/>
              <a:gd name="T5" fmla="*/ 2527449 h 2527151"/>
              <a:gd name="T6" fmla="*/ 60380 w 621232"/>
              <a:gd name="T7" fmla="*/ 2527449 h 2527151"/>
              <a:gd name="T8" fmla="*/ 60380 w 621232"/>
              <a:gd name="T9" fmla="*/ 0 h 2527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1232"/>
              <a:gd name="T16" fmla="*/ 0 h 2527151"/>
              <a:gd name="T17" fmla="*/ 621232 w 621232"/>
              <a:gd name="T18" fmla="*/ 2527151 h 2527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1232" h="2527151">
                <a:moveTo>
                  <a:pt x="621232" y="0"/>
                </a:moveTo>
                <a:lnTo>
                  <a:pt x="0" y="0"/>
                </a:lnTo>
                <a:lnTo>
                  <a:pt x="0" y="2527151"/>
                </a:lnTo>
                <a:lnTo>
                  <a:pt x="621232" y="2527151"/>
                </a:lnTo>
                <a:lnTo>
                  <a:pt x="621232" y="0"/>
                </a:lnTo>
                <a:close/>
              </a:path>
            </a:pathLst>
          </a:cu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59" name="矩形 8"/>
          <p:cNvSpPr>
            <a:spLocks/>
          </p:cNvSpPr>
          <p:nvPr/>
        </p:nvSpPr>
        <p:spPr bwMode="auto">
          <a:xfrm>
            <a:off x="4010025" y="2398713"/>
            <a:ext cx="6264275" cy="646112"/>
          </a:xfrm>
          <a:prstGeom prst="rect">
            <a:avLst/>
          </a:prstGeom>
          <a:solidFill>
            <a:srgbClr val="003366"/>
          </a:solidFill>
          <a:ln w="9525">
            <a:solidFill>
              <a:srgbClr val="003366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zh-CN" altLang="zh-CN">
              <a:solidFill>
                <a:srgbClr val="C4261D"/>
              </a:solidFill>
              <a:ea typeface="宋体" pitchFamily="2" charset="-122"/>
              <a:sym typeface="Arial" pitchFamily="34" charset="0"/>
            </a:endParaRPr>
          </a:p>
        </p:txBody>
      </p:sp>
      <p:sp>
        <p:nvSpPr>
          <p:cNvPr id="19460" name="TextBox 6"/>
          <p:cNvSpPr>
            <a:spLocks noChangeArrowheads="1"/>
          </p:cNvSpPr>
          <p:nvPr/>
        </p:nvSpPr>
        <p:spPr bwMode="auto">
          <a:xfrm>
            <a:off x="4187825" y="2398713"/>
            <a:ext cx="493553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3600" b="1">
                <a:solidFill>
                  <a:srgbClr val="F8F8F8"/>
                </a:solidFill>
                <a:latin typeface="微软雅黑" pitchFamily="34" charset="-122"/>
                <a:sym typeface="微软雅黑" pitchFamily="34" charset="-122"/>
              </a:rPr>
              <a:t>五、</a:t>
            </a:r>
            <a:r>
              <a:rPr lang="zh-CN" altLang="en-US" sz="3600">
                <a:solidFill>
                  <a:srgbClr val="FFFFFF"/>
                </a:solidFill>
                <a:latin typeface="微软雅黑" pitchFamily="34" charset="-122"/>
                <a:sym typeface="微软雅黑" pitchFamily="34" charset="-122"/>
              </a:rPr>
              <a:t>说反思谈心得</a:t>
            </a:r>
          </a:p>
        </p:txBody>
      </p:sp>
      <p:sp>
        <p:nvSpPr>
          <p:cNvPr id="19461" name="直接连接符 10"/>
          <p:cNvSpPr>
            <a:spLocks noChangeShapeType="1"/>
          </p:cNvSpPr>
          <p:nvPr/>
        </p:nvSpPr>
        <p:spPr bwMode="auto">
          <a:xfrm flipV="1">
            <a:off x="3754438" y="2276475"/>
            <a:ext cx="1587" cy="2352675"/>
          </a:xfrm>
          <a:prstGeom prst="line">
            <a:avLst/>
          </a:prstGeom>
          <a:noFill/>
          <a:ln w="9525">
            <a:solidFill>
              <a:srgbClr val="003366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19462" name="组合 12"/>
          <p:cNvGrpSpPr>
            <a:grpSpLocks/>
          </p:cNvGrpSpPr>
          <p:nvPr/>
        </p:nvGrpSpPr>
        <p:grpSpPr bwMode="auto">
          <a:xfrm>
            <a:off x="4010025" y="3213100"/>
            <a:ext cx="1647825" cy="400050"/>
            <a:chOff x="0" y="0"/>
            <a:chExt cx="1315980" cy="319601"/>
          </a:xfrm>
        </p:grpSpPr>
        <p:grpSp>
          <p:nvGrpSpPr>
            <p:cNvPr id="58378" name="Group 10"/>
            <p:cNvGrpSpPr>
              <a:grpSpLocks/>
            </p:cNvGrpSpPr>
            <p:nvPr/>
          </p:nvGrpSpPr>
          <p:grpSpPr bwMode="auto">
            <a:xfrm>
              <a:off x="0" y="25400"/>
              <a:ext cx="282575" cy="282575"/>
              <a:chOff x="0" y="0"/>
              <a:chExt cx="2494" cy="2494"/>
            </a:xfrm>
          </p:grpSpPr>
          <p:sp>
            <p:nvSpPr>
              <p:cNvPr id="58380" name="AutoShape 1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94" cy="2494"/>
              </a:xfrm>
              <a:custGeom>
                <a:avLst/>
                <a:gdLst>
                  <a:gd name="T0" fmla="*/ 17 w 21600"/>
                  <a:gd name="T1" fmla="*/ 0 h 21600"/>
                  <a:gd name="T2" fmla="*/ 5 w 21600"/>
                  <a:gd name="T3" fmla="*/ 5 h 21600"/>
                  <a:gd name="T4" fmla="*/ 0 w 21600"/>
                  <a:gd name="T5" fmla="*/ 17 h 21600"/>
                  <a:gd name="T6" fmla="*/ 5 w 21600"/>
                  <a:gd name="T7" fmla="*/ 28 h 21600"/>
                  <a:gd name="T8" fmla="*/ 17 w 21600"/>
                  <a:gd name="T9" fmla="*/ 33 h 21600"/>
                  <a:gd name="T10" fmla="*/ 28 w 21600"/>
                  <a:gd name="T11" fmla="*/ 28 h 21600"/>
                  <a:gd name="T12" fmla="*/ 33 w 21600"/>
                  <a:gd name="T13" fmla="*/ 17 h 21600"/>
                  <a:gd name="T14" fmla="*/ 28 w 21600"/>
                  <a:gd name="T15" fmla="*/ 5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1600"/>
                  <a:gd name="T25" fmla="*/ 0 h 21600"/>
                  <a:gd name="T26" fmla="*/ 21600 w 21600"/>
                  <a:gd name="T27" fmla="*/ 21600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2321" y="10800"/>
                    </a:moveTo>
                    <a:cubicBezTo>
                      <a:pt x="2321" y="15483"/>
                      <a:pt x="6117" y="19279"/>
                      <a:pt x="10800" y="19279"/>
                    </a:cubicBezTo>
                    <a:cubicBezTo>
                      <a:pt x="15483" y="19279"/>
                      <a:pt x="19279" y="15483"/>
                      <a:pt x="19279" y="10800"/>
                    </a:cubicBezTo>
                    <a:cubicBezTo>
                      <a:pt x="19279" y="6117"/>
                      <a:pt x="15483" y="2321"/>
                      <a:pt x="10800" y="2321"/>
                    </a:cubicBezTo>
                    <a:cubicBezTo>
                      <a:pt x="6117" y="2321"/>
                      <a:pt x="2321" y="6117"/>
                      <a:pt x="2321" y="10800"/>
                    </a:cubicBezTo>
                    <a:close/>
                  </a:path>
                </a:pathLst>
              </a:custGeom>
              <a:solidFill>
                <a:srgbClr val="00336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58381" name="AutoShape 12"/>
              <p:cNvSpPr>
                <a:spLocks noChangeArrowheads="1"/>
              </p:cNvSpPr>
              <p:nvPr/>
            </p:nvSpPr>
            <p:spPr bwMode="auto">
              <a:xfrm rot="5400000">
                <a:off x="645" y="572"/>
                <a:ext cx="1632" cy="1283"/>
              </a:xfrm>
              <a:prstGeom prst="triangle">
                <a:avLst>
                  <a:gd name="adj" fmla="val 50000"/>
                </a:avLst>
              </a:prstGeom>
              <a:solidFill>
                <a:srgbClr val="00336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zh-CN" altLang="zh-CN" sz="2000">
                  <a:solidFill>
                    <a:srgbClr val="333333"/>
                  </a:solidFill>
                  <a:ea typeface="宋体" pitchFamily="2" charset="-122"/>
                  <a:sym typeface="Arial" pitchFamily="34" charset="0"/>
                </a:endParaRPr>
              </a:p>
            </p:txBody>
          </p:sp>
        </p:grpSp>
        <p:sp>
          <p:nvSpPr>
            <p:cNvPr id="58379" name="Text Box 13"/>
            <p:cNvSpPr>
              <a:spLocks noChangeArrowheads="1"/>
            </p:cNvSpPr>
            <p:nvPr/>
          </p:nvSpPr>
          <p:spPr bwMode="auto">
            <a:xfrm>
              <a:off x="349250" y="0"/>
              <a:ext cx="966730" cy="3196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solidFill>
                    <a:srgbClr val="333333"/>
                  </a:solidFill>
                  <a:sym typeface="Arial" pitchFamily="34" charset="0"/>
                </a:rPr>
                <a:t>活动反思</a:t>
              </a:r>
              <a:endParaRPr lang="zh-CN" altLang="en-US" dirty="0">
                <a:solidFill>
                  <a:srgbClr val="C4261D"/>
                </a:solidFill>
                <a:ea typeface="宋体" pitchFamily="2" charset="-122"/>
                <a:sym typeface="Arial" pitchFamily="34" charset="0"/>
              </a:endParaRPr>
            </a:p>
          </p:txBody>
        </p:sp>
      </p:grpSp>
      <p:sp>
        <p:nvSpPr>
          <p:cNvPr id="19477" name="Freeform 6"/>
          <p:cNvSpPr>
            <a:spLocks noChangeArrowheads="1"/>
          </p:cNvSpPr>
          <p:nvPr/>
        </p:nvSpPr>
        <p:spPr bwMode="auto">
          <a:xfrm flipH="1">
            <a:off x="9525" y="2165350"/>
            <a:ext cx="1636713" cy="2527300"/>
          </a:xfrm>
          <a:custGeom>
            <a:avLst/>
            <a:gdLst>
              <a:gd name="T0" fmla="*/ 1636621 w 1636805"/>
              <a:gd name="T1" fmla="*/ 0 h 2527151"/>
              <a:gd name="T2" fmla="*/ 157143 w 1636805"/>
              <a:gd name="T3" fmla="*/ 0 h 2527151"/>
              <a:gd name="T4" fmla="*/ 680448 w 1636805"/>
              <a:gd name="T5" fmla="*/ 1200040 h 2527151"/>
              <a:gd name="T6" fmla="*/ 0 w 1636805"/>
              <a:gd name="T7" fmla="*/ 2527449 h 2527151"/>
              <a:gd name="T8" fmla="*/ 1636621 w 1636805"/>
              <a:gd name="T9" fmla="*/ 2527449 h 2527151"/>
              <a:gd name="T10" fmla="*/ 1636621 w 1636805"/>
              <a:gd name="T11" fmla="*/ 0 h 252715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36805"/>
              <a:gd name="T19" fmla="*/ 0 h 2527151"/>
              <a:gd name="T20" fmla="*/ 1636805 w 1636805"/>
              <a:gd name="T21" fmla="*/ 2527151 h 252715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36805" h="2527151">
                <a:moveTo>
                  <a:pt x="1636805" y="0"/>
                </a:moveTo>
                <a:lnTo>
                  <a:pt x="157161" y="0"/>
                </a:lnTo>
                <a:cubicBezTo>
                  <a:pt x="479113" y="297673"/>
                  <a:pt x="680524" y="725002"/>
                  <a:pt x="680524" y="1199898"/>
                </a:cubicBezTo>
                <a:cubicBezTo>
                  <a:pt x="680524" y="1746911"/>
                  <a:pt x="411976" y="2231780"/>
                  <a:pt x="0" y="2527151"/>
                </a:cubicBezTo>
                <a:lnTo>
                  <a:pt x="1636805" y="2527151"/>
                </a:lnTo>
                <a:lnTo>
                  <a:pt x="1636805" y="0"/>
                </a:lnTo>
                <a:close/>
              </a:path>
            </a:pathLst>
          </a:cu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78" name="Freeform 6"/>
          <p:cNvSpPr>
            <a:spLocks noChangeArrowheads="1"/>
          </p:cNvSpPr>
          <p:nvPr/>
        </p:nvSpPr>
        <p:spPr bwMode="auto">
          <a:xfrm flipH="1">
            <a:off x="11161713" y="2165350"/>
            <a:ext cx="1035050" cy="2527300"/>
          </a:xfrm>
          <a:custGeom>
            <a:avLst/>
            <a:gdLst>
              <a:gd name="T0" fmla="*/ 1724522 w 621232"/>
              <a:gd name="T1" fmla="*/ 0 h 2527151"/>
              <a:gd name="T2" fmla="*/ 0 w 621232"/>
              <a:gd name="T3" fmla="*/ 0 h 2527151"/>
              <a:gd name="T4" fmla="*/ 0 w 621232"/>
              <a:gd name="T5" fmla="*/ 2527449 h 2527151"/>
              <a:gd name="T6" fmla="*/ 1724522 w 621232"/>
              <a:gd name="T7" fmla="*/ 2527449 h 2527151"/>
              <a:gd name="T8" fmla="*/ 1724522 w 621232"/>
              <a:gd name="T9" fmla="*/ 0 h 2527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1232"/>
              <a:gd name="T16" fmla="*/ 0 h 2527151"/>
              <a:gd name="T17" fmla="*/ 621232 w 621232"/>
              <a:gd name="T18" fmla="*/ 2527151 h 2527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1232" h="2527151">
                <a:moveTo>
                  <a:pt x="621232" y="0"/>
                </a:moveTo>
                <a:lnTo>
                  <a:pt x="0" y="0"/>
                </a:lnTo>
                <a:lnTo>
                  <a:pt x="0" y="2527151"/>
                </a:lnTo>
                <a:lnTo>
                  <a:pt x="621232" y="2527151"/>
                </a:lnTo>
                <a:lnTo>
                  <a:pt x="621232" y="0"/>
                </a:lnTo>
                <a:close/>
              </a:path>
            </a:pathLst>
          </a:custGeom>
          <a:solidFill>
            <a:srgbClr val="003366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26" name="组合 25"/>
          <p:cNvGrpSpPr>
            <a:grpSpLocks noChangeAspect="1"/>
          </p:cNvGrpSpPr>
          <p:nvPr/>
        </p:nvGrpSpPr>
        <p:grpSpPr>
          <a:xfrm>
            <a:off x="1409822" y="2451170"/>
            <a:ext cx="2095406" cy="2124000"/>
            <a:chOff x="4910385" y="-2248866"/>
            <a:chExt cx="2093913" cy="2122488"/>
          </a:xfrm>
          <a:solidFill>
            <a:srgbClr val="C4261D"/>
          </a:solidFill>
        </p:grpSpPr>
        <p:sp>
          <p:nvSpPr>
            <p:cNvPr id="27" name="Freeform 6"/>
            <p:cNvSpPr>
              <a:spLocks noEditPoints="1"/>
            </p:cNvSpPr>
            <p:nvPr/>
          </p:nvSpPr>
          <p:spPr bwMode="auto">
            <a:xfrm>
              <a:off x="4910385" y="-2248866"/>
              <a:ext cx="2093913" cy="2122488"/>
            </a:xfrm>
            <a:custGeom>
              <a:avLst/>
              <a:gdLst>
                <a:gd name="T0" fmla="*/ 1391 w 2783"/>
                <a:gd name="T1" fmla="*/ 0 h 2783"/>
                <a:gd name="T2" fmla="*/ 0 w 2783"/>
                <a:gd name="T3" fmla="*/ 1391 h 2783"/>
                <a:gd name="T4" fmla="*/ 1391 w 2783"/>
                <a:gd name="T5" fmla="*/ 2783 h 2783"/>
                <a:gd name="T6" fmla="*/ 2783 w 2783"/>
                <a:gd name="T7" fmla="*/ 1391 h 2783"/>
                <a:gd name="T8" fmla="*/ 1391 w 2783"/>
                <a:gd name="T9" fmla="*/ 0 h 2783"/>
                <a:gd name="T10" fmla="*/ 1391 w 2783"/>
                <a:gd name="T11" fmla="*/ 55 h 2783"/>
                <a:gd name="T12" fmla="*/ 55 w 2783"/>
                <a:gd name="T13" fmla="*/ 1391 h 2783"/>
                <a:gd name="T14" fmla="*/ 1391 w 2783"/>
                <a:gd name="T15" fmla="*/ 2728 h 2783"/>
                <a:gd name="T16" fmla="*/ 2728 w 2783"/>
                <a:gd name="T17" fmla="*/ 1391 h 2783"/>
                <a:gd name="T18" fmla="*/ 1391 w 2783"/>
                <a:gd name="T19" fmla="*/ 55 h 27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83" h="2783">
                  <a:moveTo>
                    <a:pt x="1391" y="0"/>
                  </a:moveTo>
                  <a:cubicBezTo>
                    <a:pt x="623" y="0"/>
                    <a:pt x="0" y="623"/>
                    <a:pt x="0" y="1391"/>
                  </a:cubicBezTo>
                  <a:cubicBezTo>
                    <a:pt x="0" y="2160"/>
                    <a:pt x="623" y="2783"/>
                    <a:pt x="1391" y="2783"/>
                  </a:cubicBezTo>
                  <a:cubicBezTo>
                    <a:pt x="2160" y="2783"/>
                    <a:pt x="2783" y="2160"/>
                    <a:pt x="2783" y="1391"/>
                  </a:cubicBezTo>
                  <a:cubicBezTo>
                    <a:pt x="2783" y="623"/>
                    <a:pt x="2160" y="0"/>
                    <a:pt x="1391" y="0"/>
                  </a:cubicBezTo>
                  <a:close/>
                  <a:moveTo>
                    <a:pt x="1391" y="55"/>
                  </a:moveTo>
                  <a:cubicBezTo>
                    <a:pt x="654" y="55"/>
                    <a:pt x="55" y="654"/>
                    <a:pt x="55" y="1391"/>
                  </a:cubicBezTo>
                  <a:cubicBezTo>
                    <a:pt x="55" y="2129"/>
                    <a:pt x="654" y="2728"/>
                    <a:pt x="1391" y="2728"/>
                  </a:cubicBezTo>
                  <a:cubicBezTo>
                    <a:pt x="2129" y="2728"/>
                    <a:pt x="2728" y="2129"/>
                    <a:pt x="2728" y="1391"/>
                  </a:cubicBezTo>
                  <a:cubicBezTo>
                    <a:pt x="2728" y="654"/>
                    <a:pt x="2129" y="55"/>
                    <a:pt x="1391" y="5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rgbClr val="2DB6B9"/>
                </a:solidFill>
                <a:ea typeface="宋体" pitchFamily="2" charset="-122"/>
              </a:endParaRPr>
            </a:p>
          </p:txBody>
        </p:sp>
        <p:sp>
          <p:nvSpPr>
            <p:cNvPr id="28" name="Freeform 5"/>
            <p:cNvSpPr>
              <a:spLocks noEditPoints="1"/>
            </p:cNvSpPr>
            <p:nvPr/>
          </p:nvSpPr>
          <p:spPr bwMode="auto">
            <a:xfrm>
              <a:off x="5341463" y="-1826020"/>
              <a:ext cx="1381847" cy="1227579"/>
            </a:xfrm>
            <a:custGeom>
              <a:avLst/>
              <a:gdLst>
                <a:gd name="T0" fmla="*/ 746 w 1802"/>
                <a:gd name="T1" fmla="*/ 524 h 1618"/>
                <a:gd name="T2" fmla="*/ 223 w 1802"/>
                <a:gd name="T3" fmla="*/ 599 h 1618"/>
                <a:gd name="T4" fmla="*/ 223 w 1802"/>
                <a:gd name="T5" fmla="*/ 383 h 1618"/>
                <a:gd name="T6" fmla="*/ 1059 w 1802"/>
                <a:gd name="T7" fmla="*/ 458 h 1618"/>
                <a:gd name="T8" fmla="*/ 223 w 1802"/>
                <a:gd name="T9" fmla="*/ 383 h 1618"/>
                <a:gd name="T10" fmla="*/ 1059 w 1802"/>
                <a:gd name="T11" fmla="*/ 241 h 1618"/>
                <a:gd name="T12" fmla="*/ 223 w 1802"/>
                <a:gd name="T13" fmla="*/ 317 h 1618"/>
                <a:gd name="T14" fmla="*/ 0 w 1802"/>
                <a:gd name="T15" fmla="*/ 1182 h 1618"/>
                <a:gd name="T16" fmla="*/ 202 w 1802"/>
                <a:gd name="T17" fmla="*/ 1455 h 1618"/>
                <a:gd name="T18" fmla="*/ 1283 w 1802"/>
                <a:gd name="T19" fmla="*/ 1548 h 1618"/>
                <a:gd name="T20" fmla="*/ 1198 w 1802"/>
                <a:gd name="T21" fmla="*/ 1219 h 1618"/>
                <a:gd name="T22" fmla="*/ 382 w 1802"/>
                <a:gd name="T23" fmla="*/ 1228 h 1618"/>
                <a:gd name="T24" fmla="*/ 298 w 1802"/>
                <a:gd name="T25" fmla="*/ 1320 h 1618"/>
                <a:gd name="T26" fmla="*/ 84 w 1802"/>
                <a:gd name="T27" fmla="*/ 1164 h 1618"/>
                <a:gd name="T28" fmla="*/ 1198 w 1802"/>
                <a:gd name="T29" fmla="*/ 85 h 1618"/>
                <a:gd name="T30" fmla="*/ 1283 w 1802"/>
                <a:gd name="T31" fmla="*/ 840 h 1618"/>
                <a:gd name="T32" fmla="*/ 0 w 1802"/>
                <a:gd name="T33" fmla="*/ 0 h 1618"/>
                <a:gd name="T34" fmla="*/ 302 w 1802"/>
                <a:gd name="T35" fmla="*/ 1398 h 1618"/>
                <a:gd name="T36" fmla="*/ 972 w 1802"/>
                <a:gd name="T37" fmla="*/ 1492 h 1618"/>
                <a:gd name="T38" fmla="*/ 302 w 1802"/>
                <a:gd name="T39" fmla="*/ 1398 h 1618"/>
                <a:gd name="T40" fmla="*/ 1442 w 1802"/>
                <a:gd name="T41" fmla="*/ 1062 h 1618"/>
                <a:gd name="T42" fmla="*/ 993 w 1802"/>
                <a:gd name="T43" fmla="*/ 851 h 1618"/>
                <a:gd name="T44" fmla="*/ 1783 w 1802"/>
                <a:gd name="T45" fmla="*/ 1547 h 1618"/>
                <a:gd name="T46" fmla="*/ 1604 w 1802"/>
                <a:gd name="T47" fmla="*/ 1057 h 1618"/>
                <a:gd name="T48" fmla="*/ 1387 w 1802"/>
                <a:gd name="T49" fmla="*/ 940 h 1618"/>
                <a:gd name="T50" fmla="*/ 1393 w 1802"/>
                <a:gd name="T51" fmla="*/ 863 h 1618"/>
                <a:gd name="T52" fmla="*/ 1333 w 1802"/>
                <a:gd name="T53" fmla="*/ 914 h 1618"/>
                <a:gd name="T54" fmla="*/ 1360 w 1802"/>
                <a:gd name="T55" fmla="*/ 951 h 1618"/>
                <a:gd name="T56" fmla="*/ 1549 w 1802"/>
                <a:gd name="T57" fmla="*/ 1082 h 1618"/>
                <a:gd name="T58" fmla="*/ 1681 w 1802"/>
                <a:gd name="T59" fmla="*/ 1321 h 1618"/>
                <a:gd name="T60" fmla="*/ 1572 w 1802"/>
                <a:gd name="T61" fmla="*/ 1171 h 1618"/>
                <a:gd name="T62" fmla="*/ 1270 w 1802"/>
                <a:gd name="T63" fmla="*/ 1253 h 1618"/>
                <a:gd name="T64" fmla="*/ 1696 w 1802"/>
                <a:gd name="T65" fmla="*/ 1610 h 1618"/>
                <a:gd name="T66" fmla="*/ 1069 w 1802"/>
                <a:gd name="T67" fmla="*/ 618 h 1618"/>
                <a:gd name="T68" fmla="*/ 823 w 1802"/>
                <a:gd name="T69" fmla="*/ 496 h 1618"/>
                <a:gd name="T70" fmla="*/ 1007 w 1802"/>
                <a:gd name="T71" fmla="*/ 661 h 1618"/>
                <a:gd name="T72" fmla="*/ 941 w 1802"/>
                <a:gd name="T73" fmla="*/ 716 h 1618"/>
                <a:gd name="T74" fmla="*/ 810 w 1802"/>
                <a:gd name="T75" fmla="*/ 507 h 1618"/>
                <a:gd name="T76" fmla="*/ 889 w 1802"/>
                <a:gd name="T77" fmla="*/ 770 h 1618"/>
                <a:gd name="T78" fmla="*/ 1111 w 1802"/>
                <a:gd name="T79" fmla="*/ 712 h 1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02" h="1618">
                  <a:moveTo>
                    <a:pt x="223" y="524"/>
                  </a:moveTo>
                  <a:lnTo>
                    <a:pt x="746" y="524"/>
                  </a:lnTo>
                  <a:lnTo>
                    <a:pt x="746" y="599"/>
                  </a:lnTo>
                  <a:lnTo>
                    <a:pt x="223" y="599"/>
                  </a:lnTo>
                  <a:lnTo>
                    <a:pt x="223" y="524"/>
                  </a:lnTo>
                  <a:close/>
                  <a:moveTo>
                    <a:pt x="223" y="383"/>
                  </a:moveTo>
                  <a:lnTo>
                    <a:pt x="1059" y="383"/>
                  </a:lnTo>
                  <a:lnTo>
                    <a:pt x="1059" y="458"/>
                  </a:lnTo>
                  <a:lnTo>
                    <a:pt x="223" y="458"/>
                  </a:lnTo>
                  <a:lnTo>
                    <a:pt x="223" y="383"/>
                  </a:lnTo>
                  <a:close/>
                  <a:moveTo>
                    <a:pt x="223" y="241"/>
                  </a:moveTo>
                  <a:lnTo>
                    <a:pt x="1059" y="241"/>
                  </a:lnTo>
                  <a:lnTo>
                    <a:pt x="1059" y="317"/>
                  </a:lnTo>
                  <a:lnTo>
                    <a:pt x="223" y="317"/>
                  </a:lnTo>
                  <a:lnTo>
                    <a:pt x="223" y="241"/>
                  </a:lnTo>
                  <a:close/>
                  <a:moveTo>
                    <a:pt x="0" y="1182"/>
                  </a:moveTo>
                  <a:cubicBezTo>
                    <a:pt x="0" y="1254"/>
                    <a:pt x="9" y="1311"/>
                    <a:pt x="54" y="1369"/>
                  </a:cubicBezTo>
                  <a:cubicBezTo>
                    <a:pt x="92" y="1419"/>
                    <a:pt x="140" y="1446"/>
                    <a:pt x="202" y="1455"/>
                  </a:cubicBezTo>
                  <a:lnTo>
                    <a:pt x="1206" y="1612"/>
                  </a:lnTo>
                  <a:cubicBezTo>
                    <a:pt x="1248" y="1618"/>
                    <a:pt x="1283" y="1590"/>
                    <a:pt x="1283" y="1548"/>
                  </a:cubicBezTo>
                  <a:lnTo>
                    <a:pt x="1283" y="1335"/>
                  </a:lnTo>
                  <a:cubicBezTo>
                    <a:pt x="1254" y="1299"/>
                    <a:pt x="1226" y="1259"/>
                    <a:pt x="1198" y="1219"/>
                  </a:cubicBezTo>
                  <a:lnTo>
                    <a:pt x="1198" y="1490"/>
                  </a:lnTo>
                  <a:lnTo>
                    <a:pt x="382" y="1228"/>
                  </a:lnTo>
                  <a:cubicBezTo>
                    <a:pt x="372" y="1225"/>
                    <a:pt x="361" y="1229"/>
                    <a:pt x="356" y="1239"/>
                  </a:cubicBezTo>
                  <a:cubicBezTo>
                    <a:pt x="339" y="1273"/>
                    <a:pt x="319" y="1304"/>
                    <a:pt x="298" y="1320"/>
                  </a:cubicBezTo>
                  <a:cubicBezTo>
                    <a:pt x="239" y="1366"/>
                    <a:pt x="166" y="1357"/>
                    <a:pt x="121" y="1299"/>
                  </a:cubicBezTo>
                  <a:cubicBezTo>
                    <a:pt x="88" y="1256"/>
                    <a:pt x="84" y="1215"/>
                    <a:pt x="84" y="1164"/>
                  </a:cubicBezTo>
                  <a:lnTo>
                    <a:pt x="84" y="85"/>
                  </a:lnTo>
                  <a:lnTo>
                    <a:pt x="1198" y="85"/>
                  </a:lnTo>
                  <a:lnTo>
                    <a:pt x="1198" y="751"/>
                  </a:lnTo>
                  <a:lnTo>
                    <a:pt x="1283" y="840"/>
                  </a:lnTo>
                  <a:lnTo>
                    <a:pt x="1283" y="0"/>
                  </a:lnTo>
                  <a:lnTo>
                    <a:pt x="0" y="0"/>
                  </a:lnTo>
                  <a:lnTo>
                    <a:pt x="0" y="1182"/>
                  </a:lnTo>
                  <a:close/>
                  <a:moveTo>
                    <a:pt x="302" y="1398"/>
                  </a:moveTo>
                  <a:lnTo>
                    <a:pt x="970" y="1503"/>
                  </a:lnTo>
                  <a:cubicBezTo>
                    <a:pt x="977" y="1504"/>
                    <a:pt x="980" y="1494"/>
                    <a:pt x="972" y="1492"/>
                  </a:cubicBezTo>
                  <a:lnTo>
                    <a:pt x="390" y="1305"/>
                  </a:lnTo>
                  <a:cubicBezTo>
                    <a:pt x="364" y="1349"/>
                    <a:pt x="344" y="1371"/>
                    <a:pt x="302" y="1398"/>
                  </a:cubicBezTo>
                  <a:close/>
                  <a:moveTo>
                    <a:pt x="1131" y="735"/>
                  </a:moveTo>
                  <a:lnTo>
                    <a:pt x="1442" y="1062"/>
                  </a:lnTo>
                  <a:lnTo>
                    <a:pt x="1264" y="1213"/>
                  </a:lnTo>
                  <a:lnTo>
                    <a:pt x="993" y="851"/>
                  </a:lnTo>
                  <a:lnTo>
                    <a:pt x="1131" y="735"/>
                  </a:lnTo>
                  <a:close/>
                  <a:moveTo>
                    <a:pt x="1783" y="1547"/>
                  </a:moveTo>
                  <a:cubicBezTo>
                    <a:pt x="1788" y="1530"/>
                    <a:pt x="1791" y="1511"/>
                    <a:pt x="1793" y="1489"/>
                  </a:cubicBezTo>
                  <a:cubicBezTo>
                    <a:pt x="1802" y="1343"/>
                    <a:pt x="1781" y="1146"/>
                    <a:pt x="1604" y="1057"/>
                  </a:cubicBezTo>
                  <a:cubicBezTo>
                    <a:pt x="1550" y="1030"/>
                    <a:pt x="1446" y="989"/>
                    <a:pt x="1408" y="959"/>
                  </a:cubicBezTo>
                  <a:cubicBezTo>
                    <a:pt x="1399" y="952"/>
                    <a:pt x="1392" y="946"/>
                    <a:pt x="1387" y="940"/>
                  </a:cubicBezTo>
                  <a:cubicBezTo>
                    <a:pt x="1392" y="939"/>
                    <a:pt x="1397" y="937"/>
                    <a:pt x="1401" y="933"/>
                  </a:cubicBezTo>
                  <a:cubicBezTo>
                    <a:pt x="1418" y="919"/>
                    <a:pt x="1414" y="888"/>
                    <a:pt x="1393" y="863"/>
                  </a:cubicBezTo>
                  <a:cubicBezTo>
                    <a:pt x="1373" y="838"/>
                    <a:pt x="1342" y="830"/>
                    <a:pt x="1325" y="844"/>
                  </a:cubicBezTo>
                  <a:cubicBezTo>
                    <a:pt x="1309" y="858"/>
                    <a:pt x="1312" y="890"/>
                    <a:pt x="1333" y="914"/>
                  </a:cubicBezTo>
                  <a:cubicBezTo>
                    <a:pt x="1338" y="920"/>
                    <a:pt x="1343" y="925"/>
                    <a:pt x="1349" y="929"/>
                  </a:cubicBezTo>
                  <a:cubicBezTo>
                    <a:pt x="1351" y="937"/>
                    <a:pt x="1355" y="944"/>
                    <a:pt x="1360" y="951"/>
                  </a:cubicBezTo>
                  <a:cubicBezTo>
                    <a:pt x="1367" y="963"/>
                    <a:pt x="1379" y="975"/>
                    <a:pt x="1394" y="986"/>
                  </a:cubicBezTo>
                  <a:cubicBezTo>
                    <a:pt x="1436" y="1019"/>
                    <a:pt x="1494" y="1051"/>
                    <a:pt x="1549" y="1082"/>
                  </a:cubicBezTo>
                  <a:cubicBezTo>
                    <a:pt x="1666" y="1148"/>
                    <a:pt x="1695" y="1231"/>
                    <a:pt x="1700" y="1321"/>
                  </a:cubicBezTo>
                  <a:cubicBezTo>
                    <a:pt x="1701" y="1334"/>
                    <a:pt x="1694" y="1341"/>
                    <a:pt x="1681" y="1321"/>
                  </a:cubicBezTo>
                  <a:cubicBezTo>
                    <a:pt x="1677" y="1316"/>
                    <a:pt x="1673" y="1310"/>
                    <a:pt x="1670" y="1305"/>
                  </a:cubicBezTo>
                  <a:cubicBezTo>
                    <a:pt x="1643" y="1261"/>
                    <a:pt x="1610" y="1216"/>
                    <a:pt x="1572" y="1171"/>
                  </a:cubicBezTo>
                  <a:cubicBezTo>
                    <a:pt x="1542" y="1136"/>
                    <a:pt x="1512" y="1104"/>
                    <a:pt x="1481" y="1075"/>
                  </a:cubicBezTo>
                  <a:lnTo>
                    <a:pt x="1270" y="1253"/>
                  </a:lnTo>
                  <a:cubicBezTo>
                    <a:pt x="1293" y="1288"/>
                    <a:pt x="1320" y="1324"/>
                    <a:pt x="1350" y="1359"/>
                  </a:cubicBezTo>
                  <a:cubicBezTo>
                    <a:pt x="1476" y="1508"/>
                    <a:pt x="1615" y="1606"/>
                    <a:pt x="1696" y="1610"/>
                  </a:cubicBezTo>
                  <a:cubicBezTo>
                    <a:pt x="1739" y="1613"/>
                    <a:pt x="1770" y="1585"/>
                    <a:pt x="1783" y="1547"/>
                  </a:cubicBezTo>
                  <a:close/>
                  <a:moveTo>
                    <a:pt x="1069" y="618"/>
                  </a:moveTo>
                  <a:lnTo>
                    <a:pt x="835" y="486"/>
                  </a:lnTo>
                  <a:lnTo>
                    <a:pt x="823" y="496"/>
                  </a:lnTo>
                  <a:lnTo>
                    <a:pt x="953" y="651"/>
                  </a:lnTo>
                  <a:cubicBezTo>
                    <a:pt x="971" y="641"/>
                    <a:pt x="993" y="645"/>
                    <a:pt x="1007" y="661"/>
                  </a:cubicBezTo>
                  <a:cubicBezTo>
                    <a:pt x="1022" y="679"/>
                    <a:pt x="1020" y="706"/>
                    <a:pt x="1002" y="722"/>
                  </a:cubicBezTo>
                  <a:cubicBezTo>
                    <a:pt x="984" y="737"/>
                    <a:pt x="957" y="734"/>
                    <a:pt x="941" y="716"/>
                  </a:cubicBezTo>
                  <a:cubicBezTo>
                    <a:pt x="928" y="700"/>
                    <a:pt x="928" y="677"/>
                    <a:pt x="940" y="662"/>
                  </a:cubicBezTo>
                  <a:lnTo>
                    <a:pt x="810" y="507"/>
                  </a:lnTo>
                  <a:lnTo>
                    <a:pt x="797" y="518"/>
                  </a:lnTo>
                  <a:lnTo>
                    <a:pt x="889" y="770"/>
                  </a:lnTo>
                  <a:lnTo>
                    <a:pt x="974" y="828"/>
                  </a:lnTo>
                  <a:lnTo>
                    <a:pt x="1111" y="712"/>
                  </a:lnTo>
                  <a:lnTo>
                    <a:pt x="1069" y="6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rgbClr val="C4261D"/>
                </a:solidFill>
                <a:ea typeface="宋体" pitchFamily="2" charset="-122"/>
              </a:endParaRPr>
            </a:p>
          </p:txBody>
        </p:sp>
      </p:grpSp>
      <p:grpSp>
        <p:nvGrpSpPr>
          <p:cNvPr id="16" name="组合 12"/>
          <p:cNvGrpSpPr>
            <a:grpSpLocks/>
          </p:cNvGrpSpPr>
          <p:nvPr/>
        </p:nvGrpSpPr>
        <p:grpSpPr bwMode="auto">
          <a:xfrm>
            <a:off x="4026679" y="3643314"/>
            <a:ext cx="1647907" cy="400110"/>
            <a:chOff x="0" y="0"/>
            <a:chExt cx="1316046" cy="319649"/>
          </a:xfrm>
        </p:grpSpPr>
        <p:grpSp>
          <p:nvGrpSpPr>
            <p:cNvPr id="17" name="Group 10"/>
            <p:cNvGrpSpPr>
              <a:grpSpLocks/>
            </p:cNvGrpSpPr>
            <p:nvPr/>
          </p:nvGrpSpPr>
          <p:grpSpPr bwMode="auto">
            <a:xfrm>
              <a:off x="0" y="25400"/>
              <a:ext cx="282575" cy="282575"/>
              <a:chOff x="0" y="0"/>
              <a:chExt cx="2494" cy="2494"/>
            </a:xfrm>
          </p:grpSpPr>
          <p:sp>
            <p:nvSpPr>
              <p:cNvPr id="19" name="AutoShape 1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94" cy="2494"/>
              </a:xfrm>
              <a:custGeom>
                <a:avLst/>
                <a:gdLst>
                  <a:gd name="T0" fmla="*/ 17 w 21600"/>
                  <a:gd name="T1" fmla="*/ 0 h 21600"/>
                  <a:gd name="T2" fmla="*/ 5 w 21600"/>
                  <a:gd name="T3" fmla="*/ 5 h 21600"/>
                  <a:gd name="T4" fmla="*/ 0 w 21600"/>
                  <a:gd name="T5" fmla="*/ 17 h 21600"/>
                  <a:gd name="T6" fmla="*/ 5 w 21600"/>
                  <a:gd name="T7" fmla="*/ 28 h 21600"/>
                  <a:gd name="T8" fmla="*/ 17 w 21600"/>
                  <a:gd name="T9" fmla="*/ 33 h 21600"/>
                  <a:gd name="T10" fmla="*/ 28 w 21600"/>
                  <a:gd name="T11" fmla="*/ 28 h 21600"/>
                  <a:gd name="T12" fmla="*/ 33 w 21600"/>
                  <a:gd name="T13" fmla="*/ 17 h 21600"/>
                  <a:gd name="T14" fmla="*/ 28 w 21600"/>
                  <a:gd name="T15" fmla="*/ 5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1600"/>
                  <a:gd name="T25" fmla="*/ 0 h 21600"/>
                  <a:gd name="T26" fmla="*/ 21600 w 21600"/>
                  <a:gd name="T27" fmla="*/ 21600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2321" y="10800"/>
                    </a:moveTo>
                    <a:cubicBezTo>
                      <a:pt x="2321" y="15483"/>
                      <a:pt x="6117" y="19279"/>
                      <a:pt x="10800" y="19279"/>
                    </a:cubicBezTo>
                    <a:cubicBezTo>
                      <a:pt x="15483" y="19279"/>
                      <a:pt x="19279" y="15483"/>
                      <a:pt x="19279" y="10800"/>
                    </a:cubicBezTo>
                    <a:cubicBezTo>
                      <a:pt x="19279" y="6117"/>
                      <a:pt x="15483" y="2321"/>
                      <a:pt x="10800" y="2321"/>
                    </a:cubicBezTo>
                    <a:cubicBezTo>
                      <a:pt x="6117" y="2321"/>
                      <a:pt x="2321" y="6117"/>
                      <a:pt x="2321" y="10800"/>
                    </a:cubicBezTo>
                    <a:close/>
                  </a:path>
                </a:pathLst>
              </a:custGeom>
              <a:solidFill>
                <a:srgbClr val="00336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0" name="AutoShape 12"/>
              <p:cNvSpPr>
                <a:spLocks noChangeArrowheads="1"/>
              </p:cNvSpPr>
              <p:nvPr/>
            </p:nvSpPr>
            <p:spPr bwMode="auto">
              <a:xfrm rot="5400000">
                <a:off x="645" y="572"/>
                <a:ext cx="1632" cy="1283"/>
              </a:xfrm>
              <a:prstGeom prst="triangle">
                <a:avLst>
                  <a:gd name="adj" fmla="val 50000"/>
                </a:avLst>
              </a:prstGeom>
              <a:solidFill>
                <a:srgbClr val="00336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zh-CN" altLang="zh-CN" sz="2000">
                  <a:solidFill>
                    <a:srgbClr val="333333"/>
                  </a:solidFill>
                  <a:ea typeface="宋体" pitchFamily="2" charset="-122"/>
                  <a:sym typeface="Arial" pitchFamily="34" charset="0"/>
                </a:endParaRPr>
              </a:p>
            </p:txBody>
          </p:sp>
        </p:grpSp>
        <p:sp>
          <p:nvSpPr>
            <p:cNvPr id="18" name="Text Box 13"/>
            <p:cNvSpPr>
              <a:spLocks noChangeArrowheads="1"/>
            </p:cNvSpPr>
            <p:nvPr/>
          </p:nvSpPr>
          <p:spPr bwMode="auto">
            <a:xfrm>
              <a:off x="349250" y="0"/>
              <a:ext cx="966796" cy="3196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sz="2000" dirty="0" smtClean="0">
                  <a:solidFill>
                    <a:srgbClr val="333333"/>
                  </a:solidFill>
                  <a:sym typeface="Arial" pitchFamily="34" charset="0"/>
                </a:rPr>
                <a:t>活动心得</a:t>
              </a:r>
              <a:endParaRPr lang="zh-CN" altLang="en-US" dirty="0">
                <a:solidFill>
                  <a:srgbClr val="C4261D"/>
                </a:solidFill>
                <a:ea typeface="宋体" pitchFamily="2" charset="-122"/>
                <a:sym typeface="Arial" pitchFamily="34" charset="0"/>
              </a:endParaRPr>
            </a:p>
          </p:txBody>
        </p:sp>
      </p:grpSp>
      <p:pic>
        <p:nvPicPr>
          <p:cNvPr id="21" name="雨的印记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841207" y="928670"/>
            <a:ext cx="304800" cy="304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3000">
        <p14:prism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39394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reeform 6"/>
          <p:cNvSpPr>
            <a:spLocks noChangeArrowheads="1"/>
          </p:cNvSpPr>
          <p:nvPr/>
        </p:nvSpPr>
        <p:spPr bwMode="auto">
          <a:xfrm flipH="1">
            <a:off x="11930063" y="666750"/>
            <a:ext cx="266700" cy="6075363"/>
          </a:xfrm>
          <a:custGeom>
            <a:avLst/>
            <a:gdLst>
              <a:gd name="T0" fmla="*/ 114497 w 621232"/>
              <a:gd name="T1" fmla="*/ 0 h 2527151"/>
              <a:gd name="T2" fmla="*/ 0 w 621232"/>
              <a:gd name="T3" fmla="*/ 0 h 2527151"/>
              <a:gd name="T4" fmla="*/ 0 w 621232"/>
              <a:gd name="T5" fmla="*/ 14605394 h 2527151"/>
              <a:gd name="T6" fmla="*/ 114497 w 621232"/>
              <a:gd name="T7" fmla="*/ 14605394 h 2527151"/>
              <a:gd name="T8" fmla="*/ 114497 w 621232"/>
              <a:gd name="T9" fmla="*/ 0 h 2527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1232"/>
              <a:gd name="T16" fmla="*/ 0 h 2527151"/>
              <a:gd name="T17" fmla="*/ 621232 w 621232"/>
              <a:gd name="T18" fmla="*/ 2527151 h 2527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1232" h="2527151">
                <a:moveTo>
                  <a:pt x="621232" y="0"/>
                </a:moveTo>
                <a:lnTo>
                  <a:pt x="0" y="0"/>
                </a:lnTo>
                <a:lnTo>
                  <a:pt x="0" y="2527151"/>
                </a:lnTo>
                <a:lnTo>
                  <a:pt x="621232" y="2527151"/>
                </a:lnTo>
                <a:lnTo>
                  <a:pt x="621232" y="0"/>
                </a:lnTo>
                <a:close/>
              </a:path>
            </a:pathLst>
          </a:custGeom>
          <a:solidFill>
            <a:srgbClr val="003366"/>
          </a:solidFill>
          <a:ln w="9525" cap="flat" cmpd="sng">
            <a:noFill/>
            <a:bevel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59397" name="Freeform 6"/>
          <p:cNvSpPr>
            <a:spLocks noChangeArrowheads="1"/>
          </p:cNvSpPr>
          <p:nvPr/>
        </p:nvSpPr>
        <p:spPr bwMode="auto">
          <a:xfrm flipH="1">
            <a:off x="0" y="666750"/>
            <a:ext cx="266700" cy="6075363"/>
          </a:xfrm>
          <a:custGeom>
            <a:avLst/>
            <a:gdLst>
              <a:gd name="T0" fmla="*/ 114497 w 621232"/>
              <a:gd name="T1" fmla="*/ 0 h 2527151"/>
              <a:gd name="T2" fmla="*/ 0 w 621232"/>
              <a:gd name="T3" fmla="*/ 0 h 2527151"/>
              <a:gd name="T4" fmla="*/ 0 w 621232"/>
              <a:gd name="T5" fmla="*/ 14605394 h 2527151"/>
              <a:gd name="T6" fmla="*/ 114497 w 621232"/>
              <a:gd name="T7" fmla="*/ 14605394 h 2527151"/>
              <a:gd name="T8" fmla="*/ 114497 w 621232"/>
              <a:gd name="T9" fmla="*/ 0 h 2527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1232"/>
              <a:gd name="T16" fmla="*/ 0 h 2527151"/>
              <a:gd name="T17" fmla="*/ 621232 w 621232"/>
              <a:gd name="T18" fmla="*/ 2527151 h 2527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1232" h="2527151">
                <a:moveTo>
                  <a:pt x="621232" y="0"/>
                </a:moveTo>
                <a:lnTo>
                  <a:pt x="0" y="0"/>
                </a:lnTo>
                <a:lnTo>
                  <a:pt x="0" y="2527151"/>
                </a:lnTo>
                <a:lnTo>
                  <a:pt x="621232" y="2527151"/>
                </a:lnTo>
                <a:lnTo>
                  <a:pt x="621232" y="0"/>
                </a:lnTo>
                <a:close/>
              </a:path>
            </a:pathLst>
          </a:custGeom>
          <a:solidFill>
            <a:schemeClr val="tx2"/>
          </a:solidFill>
          <a:ln w="9525" cap="flat" cmpd="sng">
            <a:noFill/>
            <a:bevel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3796" name="TextBox 76"/>
          <p:cNvSpPr>
            <a:spLocks noChangeArrowheads="1"/>
          </p:cNvSpPr>
          <p:nvPr/>
        </p:nvSpPr>
        <p:spPr bwMode="auto">
          <a:xfrm>
            <a:off x="477838" y="158750"/>
            <a:ext cx="1416050" cy="461963"/>
          </a:xfrm>
          <a:prstGeom prst="rect">
            <a:avLst/>
          </a:prstGeom>
          <a:noFill/>
          <a:ln w="9525">
            <a:noFill/>
            <a:bevel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CN" altLang="en-US" sz="2400">
                <a:solidFill>
                  <a:srgbClr val="333333"/>
                </a:solidFill>
                <a:latin typeface="微软雅黑" pitchFamily="34" charset="-122"/>
                <a:sym typeface="微软雅黑" pitchFamily="34" charset="-122"/>
              </a:rPr>
              <a:t>活动反思</a:t>
            </a:r>
            <a:endParaRPr lang="zh-CN" altLang="en-US">
              <a:solidFill>
                <a:srgbClr val="C4261D"/>
              </a:solidFill>
              <a:ea typeface="宋体" pitchFamily="2" charset="-122"/>
              <a:sym typeface="Arial" pitchFamily="34" charset="0"/>
            </a:endParaRPr>
          </a:p>
        </p:txBody>
      </p:sp>
      <p:sp>
        <p:nvSpPr>
          <p:cNvPr id="33797" name="矩形 3"/>
          <p:cNvSpPr>
            <a:spLocks noChangeArrowheads="1"/>
          </p:cNvSpPr>
          <p:nvPr/>
        </p:nvSpPr>
        <p:spPr bwMode="auto">
          <a:xfrm>
            <a:off x="0" y="238125"/>
            <a:ext cx="409575" cy="333375"/>
          </a:xfrm>
          <a:prstGeom prst="rect">
            <a:avLst/>
          </a:prstGeom>
          <a:solidFill>
            <a:schemeClr val="bg1"/>
          </a:solidFill>
          <a:ln w="9525">
            <a:noFill/>
            <a:bevel/>
            <a:headEnd/>
            <a:tailEnd/>
          </a:ln>
          <a:effectLst/>
        </p:spPr>
        <p:txBody>
          <a:bodyPr/>
          <a:lstStyle/>
          <a:p>
            <a:pPr eaLnBrk="1" hangingPunct="1"/>
            <a:endParaRPr lang="zh-CN" altLang="zh-CN">
              <a:solidFill>
                <a:srgbClr val="C4261D"/>
              </a:solidFill>
              <a:ea typeface="宋体" pitchFamily="2" charset="-122"/>
              <a:sym typeface="Arial" pitchFamily="34" charset="0"/>
            </a:endParaRPr>
          </a:p>
        </p:txBody>
      </p:sp>
      <p:grpSp>
        <p:nvGrpSpPr>
          <p:cNvPr id="2" name="组合 30"/>
          <p:cNvGrpSpPr/>
          <p:nvPr/>
        </p:nvGrpSpPr>
        <p:grpSpPr>
          <a:xfrm>
            <a:off x="311046" y="3284844"/>
            <a:ext cx="8321357" cy="642942"/>
            <a:chOff x="1302241" y="3336319"/>
            <a:chExt cx="8321357" cy="642942"/>
          </a:xfrm>
        </p:grpSpPr>
        <p:grpSp>
          <p:nvGrpSpPr>
            <p:cNvPr id="3" name="组合 31"/>
            <p:cNvGrpSpPr/>
            <p:nvPr/>
          </p:nvGrpSpPr>
          <p:grpSpPr>
            <a:xfrm>
              <a:off x="1302241" y="3336319"/>
              <a:ext cx="8321357" cy="642942"/>
              <a:chOff x="1302241" y="3336319"/>
              <a:chExt cx="8321357" cy="642942"/>
            </a:xfrm>
          </p:grpSpPr>
          <p:sp>
            <p:nvSpPr>
              <p:cNvPr id="34" name="직사각형 1"/>
              <p:cNvSpPr/>
              <p:nvPr/>
            </p:nvSpPr>
            <p:spPr>
              <a:xfrm>
                <a:off x="1408228" y="3407757"/>
                <a:ext cx="1643074" cy="500066"/>
              </a:xfrm>
              <a:prstGeom prst="rect">
                <a:avLst/>
              </a:prstGeom>
              <a:gradFill>
                <a:gsLst>
                  <a:gs pos="0">
                    <a:srgbClr val="94AAF0"/>
                  </a:gs>
                  <a:gs pos="50000">
                    <a:srgbClr val="6282E8"/>
                  </a:gs>
                  <a:gs pos="100000">
                    <a:srgbClr val="1E4CE0"/>
                  </a:gs>
                </a:gsLst>
                <a:lin ang="540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</a:ln>
              <a:effectLst>
                <a:outerShdw blurRad="190500" dist="2540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/>
                  <a:cs typeface="+mn-cs"/>
                </a:endParaRPr>
              </a:p>
            </p:txBody>
          </p:sp>
          <p:sp>
            <p:nvSpPr>
              <p:cNvPr id="35" name="직사각형 2"/>
              <p:cNvSpPr/>
              <p:nvPr/>
            </p:nvSpPr>
            <p:spPr>
              <a:xfrm>
                <a:off x="3051302" y="3407757"/>
                <a:ext cx="1643074" cy="500066"/>
              </a:xfrm>
              <a:prstGeom prst="rect">
                <a:avLst/>
              </a:prstGeom>
              <a:gradFill>
                <a:gsLst>
                  <a:gs pos="0">
                    <a:srgbClr val="94AAF0"/>
                  </a:gs>
                  <a:gs pos="50000">
                    <a:srgbClr val="6282E8"/>
                  </a:gs>
                  <a:gs pos="100000">
                    <a:srgbClr val="1E4CE0"/>
                  </a:gs>
                </a:gsLst>
                <a:lin ang="540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</a:ln>
              <a:effectLst>
                <a:outerShdw blurRad="190500" dist="2540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/>
                  <a:cs typeface="+mn-cs"/>
                </a:endParaRPr>
              </a:p>
            </p:txBody>
          </p:sp>
          <p:sp>
            <p:nvSpPr>
              <p:cNvPr id="41" name="직사각형 3"/>
              <p:cNvSpPr/>
              <p:nvPr/>
            </p:nvSpPr>
            <p:spPr>
              <a:xfrm>
                <a:off x="4694376" y="3407757"/>
                <a:ext cx="1643074" cy="500066"/>
              </a:xfrm>
              <a:prstGeom prst="rect">
                <a:avLst/>
              </a:prstGeom>
              <a:gradFill>
                <a:gsLst>
                  <a:gs pos="0">
                    <a:srgbClr val="94AAF0"/>
                  </a:gs>
                  <a:gs pos="50000">
                    <a:srgbClr val="6282E8"/>
                  </a:gs>
                  <a:gs pos="100000">
                    <a:srgbClr val="1E4CE0"/>
                  </a:gs>
                </a:gsLst>
                <a:lin ang="540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</a:ln>
              <a:effectLst>
                <a:outerShdw blurRad="190500" dist="2540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/>
                  <a:cs typeface="+mn-cs"/>
                </a:endParaRPr>
              </a:p>
            </p:txBody>
          </p:sp>
          <p:sp>
            <p:nvSpPr>
              <p:cNvPr id="42" name="직사각형 4"/>
              <p:cNvSpPr/>
              <p:nvPr/>
            </p:nvSpPr>
            <p:spPr>
              <a:xfrm>
                <a:off x="6337450" y="3407757"/>
                <a:ext cx="1643074" cy="500066"/>
              </a:xfrm>
              <a:prstGeom prst="rect">
                <a:avLst/>
              </a:prstGeom>
              <a:gradFill>
                <a:gsLst>
                  <a:gs pos="0">
                    <a:srgbClr val="94AAF0"/>
                  </a:gs>
                  <a:gs pos="50000">
                    <a:srgbClr val="6282E8"/>
                  </a:gs>
                  <a:gs pos="100000">
                    <a:srgbClr val="1E4CE0"/>
                  </a:gs>
                </a:gsLst>
                <a:lin ang="540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</a:ln>
              <a:effectLst>
                <a:outerShdw blurRad="190500" dist="2540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/>
                  <a:cs typeface="+mn-cs"/>
                </a:endParaRPr>
              </a:p>
            </p:txBody>
          </p:sp>
          <p:sp>
            <p:nvSpPr>
              <p:cNvPr id="43" name="직사각형 5"/>
              <p:cNvSpPr/>
              <p:nvPr/>
            </p:nvSpPr>
            <p:spPr>
              <a:xfrm>
                <a:off x="7980524" y="3407757"/>
                <a:ext cx="1643074" cy="500066"/>
              </a:xfrm>
              <a:prstGeom prst="rect">
                <a:avLst/>
              </a:prstGeom>
              <a:gradFill>
                <a:gsLst>
                  <a:gs pos="0">
                    <a:srgbClr val="FFB3B3"/>
                  </a:gs>
                  <a:gs pos="50000">
                    <a:srgbClr val="FF5353"/>
                  </a:gs>
                  <a:gs pos="100000">
                    <a:srgbClr val="B00000"/>
                  </a:gs>
                </a:gsLst>
                <a:lin ang="540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</a:ln>
              <a:effectLst>
                <a:outerShdw blurRad="190500" dist="2540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/>
                  <a:cs typeface="+mn-cs"/>
                </a:endParaRPr>
              </a:p>
            </p:txBody>
          </p:sp>
          <p:sp>
            <p:nvSpPr>
              <p:cNvPr id="44" name="타원 6"/>
              <p:cNvSpPr/>
              <p:nvPr/>
            </p:nvSpPr>
            <p:spPr>
              <a:xfrm>
                <a:off x="1479666" y="3336319"/>
                <a:ext cx="142876" cy="142876"/>
              </a:xfrm>
              <a:prstGeom prst="ellipse">
                <a:avLst/>
              </a:prstGeom>
              <a:gradFill>
                <a:gsLst>
                  <a:gs pos="0">
                    <a:srgbClr val="FFC000"/>
                  </a:gs>
                  <a:gs pos="50000">
                    <a:srgbClr val="D2A000"/>
                  </a:gs>
                </a:gsLst>
                <a:lin ang="2700000" scaled="0"/>
              </a:gradFill>
              <a:ln w="317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/>
                  <a:cs typeface="+mn-cs"/>
                </a:endParaRPr>
              </a:p>
            </p:txBody>
          </p:sp>
          <p:sp>
            <p:nvSpPr>
              <p:cNvPr id="45" name="타원 7"/>
              <p:cNvSpPr/>
              <p:nvPr/>
            </p:nvSpPr>
            <p:spPr>
              <a:xfrm>
                <a:off x="3194178" y="3836385"/>
                <a:ext cx="142876" cy="142876"/>
              </a:xfrm>
              <a:prstGeom prst="ellipse">
                <a:avLst/>
              </a:prstGeom>
              <a:gradFill>
                <a:gsLst>
                  <a:gs pos="0">
                    <a:srgbClr val="FFC000"/>
                  </a:gs>
                  <a:gs pos="50000">
                    <a:srgbClr val="D2A000"/>
                  </a:gs>
                </a:gsLst>
                <a:lin ang="2700000" scaled="0"/>
              </a:gradFill>
              <a:ln w="317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/>
                  <a:cs typeface="+mn-cs"/>
                </a:endParaRPr>
              </a:p>
            </p:txBody>
          </p:sp>
          <p:sp>
            <p:nvSpPr>
              <p:cNvPr id="46" name="타원 8"/>
              <p:cNvSpPr/>
              <p:nvPr/>
            </p:nvSpPr>
            <p:spPr>
              <a:xfrm>
                <a:off x="4765814" y="3336319"/>
                <a:ext cx="142876" cy="142876"/>
              </a:xfrm>
              <a:prstGeom prst="ellipse">
                <a:avLst/>
              </a:prstGeom>
              <a:gradFill>
                <a:gsLst>
                  <a:gs pos="0">
                    <a:srgbClr val="FFC000"/>
                  </a:gs>
                  <a:gs pos="50000">
                    <a:srgbClr val="D2A000"/>
                  </a:gs>
                </a:gsLst>
                <a:lin ang="2700000" scaled="0"/>
              </a:gradFill>
              <a:ln w="317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/>
                  <a:cs typeface="+mn-cs"/>
                </a:endParaRPr>
              </a:p>
            </p:txBody>
          </p:sp>
          <p:sp>
            <p:nvSpPr>
              <p:cNvPr id="47" name="타원 9"/>
              <p:cNvSpPr/>
              <p:nvPr/>
            </p:nvSpPr>
            <p:spPr>
              <a:xfrm>
                <a:off x="6408888" y="3836385"/>
                <a:ext cx="142876" cy="142876"/>
              </a:xfrm>
              <a:prstGeom prst="ellipse">
                <a:avLst/>
              </a:prstGeom>
              <a:gradFill>
                <a:gsLst>
                  <a:gs pos="0">
                    <a:srgbClr val="FFC000"/>
                  </a:gs>
                  <a:gs pos="50000">
                    <a:srgbClr val="D2A000"/>
                  </a:gs>
                </a:gsLst>
                <a:lin ang="2700000" scaled="0"/>
              </a:gradFill>
              <a:ln w="317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/>
                  <a:cs typeface="+mn-cs"/>
                </a:endParaRPr>
              </a:p>
            </p:txBody>
          </p:sp>
          <p:sp>
            <p:nvSpPr>
              <p:cNvPr id="48" name="직사각형 22"/>
              <p:cNvSpPr/>
              <p:nvPr/>
            </p:nvSpPr>
            <p:spPr>
              <a:xfrm>
                <a:off x="1302241" y="3421405"/>
                <a:ext cx="1862375" cy="500066"/>
              </a:xfrm>
              <a:prstGeom prst="rect">
                <a:avLst/>
              </a:prstGeom>
              <a:noFill/>
              <a:ln w="317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80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微软雅黑"/>
                    <a:cs typeface="+mn-cs"/>
                  </a:rPr>
                  <a:t>教学评价系统</a:t>
                </a:r>
                <a:endParaRPr kumimoji="0" lang="ko-KR" altLang="en-US" sz="180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"/>
                  <a:cs typeface="+mn-cs"/>
                </a:endParaRPr>
              </a:p>
            </p:txBody>
          </p:sp>
          <p:sp>
            <p:nvSpPr>
              <p:cNvPr id="49" name="직사각형 23"/>
              <p:cNvSpPr/>
              <p:nvPr/>
            </p:nvSpPr>
            <p:spPr>
              <a:xfrm>
                <a:off x="2777026" y="3407757"/>
                <a:ext cx="2239333" cy="500066"/>
              </a:xfrm>
              <a:prstGeom prst="rect">
                <a:avLst/>
              </a:prstGeom>
              <a:noFill/>
              <a:ln w="317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kern="0" dirty="0" smtClean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/>
                    <a:ea typeface="微软雅黑"/>
                  </a:rPr>
                  <a:t>生产工艺卡片</a:t>
                </a:r>
                <a:endParaRPr kumimoji="0" lang="ko-KR" altLang="en-US" sz="180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"/>
                  <a:cs typeface="+mn-cs"/>
                </a:endParaRPr>
              </a:p>
            </p:txBody>
          </p:sp>
          <p:sp>
            <p:nvSpPr>
              <p:cNvPr id="50" name="직사각형 24"/>
              <p:cNvSpPr/>
              <p:nvPr/>
            </p:nvSpPr>
            <p:spPr>
              <a:xfrm>
                <a:off x="4765814" y="3407757"/>
                <a:ext cx="1500198" cy="500066"/>
              </a:xfrm>
              <a:prstGeom prst="rect">
                <a:avLst/>
              </a:prstGeom>
              <a:noFill/>
              <a:ln w="317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kern="0" dirty="0" smtClean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/>
                  </a:rPr>
                  <a:t>交互动画</a:t>
                </a:r>
                <a:endParaRPr kumimoji="0" lang="ko-KR" altLang="en-US" sz="180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"/>
                  <a:cs typeface="+mn-cs"/>
                </a:endParaRPr>
              </a:p>
            </p:txBody>
          </p:sp>
          <p:sp>
            <p:nvSpPr>
              <p:cNvPr id="51" name="직사각형 25"/>
              <p:cNvSpPr/>
              <p:nvPr/>
            </p:nvSpPr>
            <p:spPr>
              <a:xfrm>
                <a:off x="6408888" y="3407757"/>
                <a:ext cx="1500198" cy="500066"/>
              </a:xfrm>
              <a:prstGeom prst="rect">
                <a:avLst/>
              </a:prstGeom>
              <a:noFill/>
              <a:ln w="317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kern="0" dirty="0" smtClean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/>
                    <a:ea typeface="微软雅黑"/>
                  </a:rPr>
                  <a:t>模拟软件</a:t>
                </a:r>
                <a:endParaRPr kumimoji="0" lang="ko-KR" altLang="en-US" sz="180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"/>
                  <a:cs typeface="+mn-cs"/>
                </a:endParaRPr>
              </a:p>
            </p:txBody>
          </p:sp>
        </p:grpSp>
        <p:sp>
          <p:nvSpPr>
            <p:cNvPr id="33" name="직사각형 26"/>
            <p:cNvSpPr/>
            <p:nvPr/>
          </p:nvSpPr>
          <p:spPr>
            <a:xfrm>
              <a:off x="8051962" y="3407757"/>
              <a:ext cx="1500198" cy="500066"/>
            </a:xfrm>
            <a:prstGeom prst="rect">
              <a:avLst/>
            </a:prstGeom>
            <a:noFill/>
            <a:ln w="31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b="1" kern="0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</a:rPr>
                <a:t>四种资源</a:t>
              </a:r>
              <a:endParaRPr kumimoji="0" lang="ko-KR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itchFamily="34" charset="-122"/>
              </a:endParaRPr>
            </a:p>
          </p:txBody>
        </p:sp>
      </p:grpSp>
      <p:cxnSp>
        <p:nvCxnSpPr>
          <p:cNvPr id="53" name="直接连接符 52"/>
          <p:cNvCxnSpPr/>
          <p:nvPr/>
        </p:nvCxnSpPr>
        <p:spPr>
          <a:xfrm>
            <a:off x="5484670" y="3882375"/>
            <a:ext cx="0" cy="1624231"/>
          </a:xfrm>
          <a:prstGeom prst="line">
            <a:avLst/>
          </a:prstGeom>
          <a:noFill/>
          <a:ln w="57150" cap="flat" cmpd="sng" algn="ctr">
            <a:solidFill>
              <a:sysClr val="window" lastClr="FFFFFF">
                <a:lumMod val="65000"/>
              </a:sysClr>
            </a:solidFill>
            <a:prstDash val="sysDash"/>
          </a:ln>
          <a:effectLst/>
        </p:spPr>
      </p:cxnSp>
      <p:sp>
        <p:nvSpPr>
          <p:cNvPr id="54" name="Text Box 28"/>
          <p:cNvSpPr txBox="1">
            <a:spLocks noChangeArrowheads="1"/>
          </p:cNvSpPr>
          <p:nvPr/>
        </p:nvSpPr>
        <p:spPr bwMode="auto">
          <a:xfrm>
            <a:off x="2208827" y="4573984"/>
            <a:ext cx="188906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9pPr>
          </a:lstStyle>
          <a:p>
            <a:pPr lvl="0" defTabSz="914400" eaLnBrk="1" hangingPunct="1">
              <a:lnSpc>
                <a:spcPct val="150000"/>
              </a:lnSpc>
              <a:spcBef>
                <a:spcPts val="600"/>
              </a:spcBef>
              <a:defRPr/>
            </a:pPr>
            <a:r>
              <a:rPr lang="zh-CN" altLang="en-US" sz="1600" b="1" kern="0" dirty="0" smtClean="0">
                <a:solidFill>
                  <a:srgbClr val="FFB400"/>
                </a:solidFill>
                <a:latin typeface="微软雅黑"/>
                <a:ea typeface="微软雅黑"/>
              </a:rPr>
              <a:t>统筹</a:t>
            </a:r>
            <a:r>
              <a:rPr lang="zh-CN" altLang="en-US" sz="1600" b="1" kern="0" dirty="0">
                <a:solidFill>
                  <a:srgbClr val="FFB400"/>
                </a:solidFill>
                <a:latin typeface="微软雅黑"/>
                <a:ea typeface="微软雅黑"/>
              </a:rPr>
              <a:t>安排</a:t>
            </a:r>
            <a:endParaRPr kumimoji="1" lang="en-US" altLang="zh-CN" sz="1600" b="1" i="0" u="none" strike="noStrike" kern="0" cap="none" spc="0" normalizeH="0" baseline="0" noProof="0" dirty="0" smtClean="0">
              <a:ln>
                <a:noFill/>
              </a:ln>
              <a:solidFill>
                <a:srgbClr val="FFB400"/>
              </a:solidFill>
              <a:effectLst/>
              <a:uLnTx/>
              <a:uFillTx/>
              <a:latin typeface="微软雅黑"/>
              <a:ea typeface="微软雅黑"/>
            </a:endParaRPr>
          </a:p>
          <a:p>
            <a:pPr marL="171450" lvl="0" indent="-171450" defTabSz="914400" eaLnBrk="1" hangingPunct="1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zh-CN" altLang="en-US" sz="1200" kern="0" dirty="0" smtClean="0">
                <a:solidFill>
                  <a:sysClr val="window" lastClr="FFFFFF">
                    <a:lumMod val="95000"/>
                  </a:sysClr>
                </a:solidFill>
                <a:latin typeface="微软雅黑"/>
                <a:ea typeface="微软雅黑"/>
              </a:rPr>
              <a:t>提高</a:t>
            </a:r>
            <a:r>
              <a:rPr lang="zh-CN" altLang="en-US" sz="1200" kern="0" dirty="0">
                <a:solidFill>
                  <a:sysClr val="window" lastClr="FFFFFF">
                    <a:lumMod val="95000"/>
                  </a:sysClr>
                </a:solidFill>
                <a:latin typeface="微软雅黑"/>
                <a:ea typeface="微软雅黑"/>
              </a:rPr>
              <a:t>时间的利用率</a:t>
            </a:r>
            <a:r>
              <a:rPr lang="en-US" altLang="zh-CN" sz="1200" kern="0" dirty="0">
                <a:solidFill>
                  <a:sysClr val="window" lastClr="FFFFFF">
                    <a:lumMod val="95000"/>
                  </a:sysClr>
                </a:solidFill>
                <a:latin typeface="微软雅黑"/>
                <a:ea typeface="微软雅黑"/>
              </a:rPr>
              <a:t>——</a:t>
            </a:r>
            <a:r>
              <a:rPr lang="zh-CN" altLang="en-US" sz="1200" kern="0" dirty="0">
                <a:solidFill>
                  <a:sysClr val="window" lastClr="FFFFFF">
                    <a:lumMod val="95000"/>
                  </a:sysClr>
                </a:solidFill>
                <a:latin typeface="微软雅黑"/>
                <a:ea typeface="微软雅黑"/>
              </a:rPr>
              <a:t>增加生命的宽度</a:t>
            </a:r>
          </a:p>
          <a:p>
            <a:pPr marL="171450" lvl="0" indent="-171450" defTabSz="914400" eaLnBrk="1" hangingPunct="1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zh-CN" altLang="en-US" sz="1200" kern="0" dirty="0" smtClean="0">
                <a:solidFill>
                  <a:sysClr val="window" lastClr="FFFFFF">
                    <a:lumMod val="95000"/>
                  </a:sysClr>
                </a:solidFill>
                <a:latin typeface="微软雅黑"/>
                <a:ea typeface="微软雅黑"/>
              </a:rPr>
              <a:t>在</a:t>
            </a:r>
            <a:r>
              <a:rPr lang="zh-CN" altLang="en-US" sz="1200" kern="0" dirty="0">
                <a:solidFill>
                  <a:sysClr val="window" lastClr="FFFFFF">
                    <a:lumMod val="95000"/>
                  </a:sysClr>
                </a:solidFill>
                <a:latin typeface="微软雅黑"/>
                <a:ea typeface="微软雅黑"/>
              </a:rPr>
              <a:t>具体的事项中，追求高效率</a:t>
            </a:r>
          </a:p>
        </p:txBody>
      </p:sp>
      <p:cxnSp>
        <p:nvCxnSpPr>
          <p:cNvPr id="55" name="直接连接符 54"/>
          <p:cNvCxnSpPr/>
          <p:nvPr/>
        </p:nvCxnSpPr>
        <p:spPr>
          <a:xfrm>
            <a:off x="2274947" y="3882375"/>
            <a:ext cx="0" cy="1624231"/>
          </a:xfrm>
          <a:prstGeom prst="line">
            <a:avLst/>
          </a:prstGeom>
          <a:noFill/>
          <a:ln w="57150" cap="flat" cmpd="sng" algn="ctr">
            <a:solidFill>
              <a:sysClr val="window" lastClr="FFFFFF">
                <a:lumMod val="65000"/>
              </a:sysClr>
            </a:solidFill>
            <a:prstDash val="sysDash"/>
          </a:ln>
          <a:effectLst/>
        </p:spPr>
      </p:cxnSp>
      <p:cxnSp>
        <p:nvCxnSpPr>
          <p:cNvPr id="57" name="直接连接符 56"/>
          <p:cNvCxnSpPr/>
          <p:nvPr/>
        </p:nvCxnSpPr>
        <p:spPr>
          <a:xfrm>
            <a:off x="3845475" y="1722135"/>
            <a:ext cx="0" cy="1624231"/>
          </a:xfrm>
          <a:prstGeom prst="line">
            <a:avLst/>
          </a:prstGeom>
          <a:noFill/>
          <a:ln w="57150" cap="flat" cmpd="sng" algn="ctr">
            <a:solidFill>
              <a:sysClr val="window" lastClr="FFFFFF">
                <a:lumMod val="65000"/>
              </a:sysClr>
            </a:solidFill>
            <a:prstDash val="sysDash"/>
          </a:ln>
          <a:effectLst/>
        </p:spPr>
      </p:cxnSp>
      <p:cxnSp>
        <p:nvCxnSpPr>
          <p:cNvPr id="59" name="直接连接符 58"/>
          <p:cNvCxnSpPr/>
          <p:nvPr/>
        </p:nvCxnSpPr>
        <p:spPr>
          <a:xfrm>
            <a:off x="567507" y="1722135"/>
            <a:ext cx="0" cy="1624231"/>
          </a:xfrm>
          <a:prstGeom prst="line">
            <a:avLst/>
          </a:prstGeom>
          <a:noFill/>
          <a:ln w="57150" cap="flat" cmpd="sng" algn="ctr">
            <a:solidFill>
              <a:sysClr val="window" lastClr="FFFFFF">
                <a:lumMod val="65000"/>
              </a:sysClr>
            </a:solidFill>
            <a:prstDash val="sysDash"/>
          </a:ln>
          <a:effectLst/>
        </p:spPr>
      </p:cxnSp>
      <p:pic>
        <p:nvPicPr>
          <p:cNvPr id="60" name="Picture 26"/>
          <p:cNvPicPr>
            <a:picLocks noChangeArrowheads="1"/>
          </p:cNvPicPr>
          <p:nvPr/>
        </p:nvPicPr>
        <p:blipFill>
          <a:blip r:embed="rId2"/>
          <a:srcRect l="2299" t="13419" b="9869"/>
          <a:stretch>
            <a:fillRect/>
          </a:stretch>
        </p:blipFill>
        <p:spPr bwMode="auto">
          <a:xfrm>
            <a:off x="643406" y="1484844"/>
            <a:ext cx="2520000" cy="180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2" name="Picture 29" descr="E:\3 教科研\说课\万用表\照片\P1000493.JPG"/>
          <p:cNvPicPr>
            <a:picLocks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5560569" y="3927786"/>
            <a:ext cx="2520000" cy="18000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3" name="图片 43" descr="P1020958.JPG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2341398" y="3927786"/>
            <a:ext cx="2520000" cy="180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4" name="Picture 22" descr="E:\3 教科研\说课\万用表\照片\102_PANA\P1020631.JPG"/>
          <p:cNvPicPr>
            <a:picLocks noChangeArrowheads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3932929" y="1498492"/>
            <a:ext cx="2520000" cy="180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4" name="组合 87"/>
          <p:cNvGrpSpPr/>
          <p:nvPr/>
        </p:nvGrpSpPr>
        <p:grpSpPr>
          <a:xfrm>
            <a:off x="8630579" y="-24"/>
            <a:ext cx="1684232" cy="1068127"/>
            <a:chOff x="8630579" y="-24"/>
            <a:chExt cx="1684232" cy="1068127"/>
          </a:xfrm>
        </p:grpSpPr>
        <p:sp>
          <p:nvSpPr>
            <p:cNvPr id="84" name="직사각형 5"/>
            <p:cNvSpPr/>
            <p:nvPr/>
          </p:nvSpPr>
          <p:spPr>
            <a:xfrm>
              <a:off x="8671737" y="-24"/>
              <a:ext cx="1643074" cy="1068127"/>
            </a:xfrm>
            <a:prstGeom prst="diagStripe">
              <a:avLst/>
            </a:prstGeom>
            <a:ln/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/>
                <a:cs typeface="+mn-cs"/>
              </a:endParaRPr>
            </a:p>
          </p:txBody>
        </p:sp>
        <p:sp>
          <p:nvSpPr>
            <p:cNvPr id="85" name="流程图: 手动输入 84"/>
            <p:cNvSpPr/>
            <p:nvPr/>
          </p:nvSpPr>
          <p:spPr>
            <a:xfrm rot="19514085">
              <a:off x="8630579" y="195076"/>
              <a:ext cx="1107996" cy="458629"/>
            </a:xfrm>
            <a:prstGeom prst="flowChartManualInpu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b="1" kern="0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</a:rPr>
                <a:t>两个平台</a:t>
              </a:r>
              <a:endParaRPr lang="ko-KR" altLang="en-US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</a:endParaRPr>
            </a:p>
          </p:txBody>
        </p:sp>
      </p:grpSp>
      <p:grpSp>
        <p:nvGrpSpPr>
          <p:cNvPr id="5" name="组合 88"/>
          <p:cNvGrpSpPr/>
          <p:nvPr/>
        </p:nvGrpSpPr>
        <p:grpSpPr>
          <a:xfrm>
            <a:off x="8784667" y="928670"/>
            <a:ext cx="3145396" cy="5572164"/>
            <a:chOff x="8784667" y="928670"/>
            <a:chExt cx="3145396" cy="5572164"/>
          </a:xfrm>
        </p:grpSpPr>
        <p:pic>
          <p:nvPicPr>
            <p:cNvPr id="83" name="图片 8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88812" y="4428335"/>
              <a:ext cx="3108748" cy="2072499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80" name="Picture 26"/>
            <p:cNvPicPr>
              <a:picLocks noChangeAspect="1" noChangeArrowheads="1"/>
            </p:cNvPicPr>
            <p:nvPr/>
          </p:nvPicPr>
          <p:blipFill>
            <a:blip r:embed="rId8" cstate="print"/>
            <a:stretch>
              <a:fillRect/>
            </a:stretch>
          </p:blipFill>
          <p:spPr bwMode="auto">
            <a:xfrm>
              <a:off x="8784667" y="1498492"/>
              <a:ext cx="3145396" cy="200060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86" name="矩形 85"/>
            <p:cNvSpPr/>
            <p:nvPr/>
          </p:nvSpPr>
          <p:spPr>
            <a:xfrm>
              <a:off x="9384529" y="928670"/>
              <a:ext cx="1980029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2800" b="1" kern="0" dirty="0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软雅黑" pitchFamily="34" charset="-122"/>
                </a:rPr>
                <a:t>数字化平台</a:t>
              </a:r>
              <a:endParaRPr lang="ko-KR" altLang="en-US" sz="2800" b="1" kern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软雅黑" pitchFamily="34" charset="-122"/>
              </a:endParaRPr>
            </a:p>
          </p:txBody>
        </p:sp>
        <p:sp>
          <p:nvSpPr>
            <p:cNvPr id="87" name="矩形 86"/>
            <p:cNvSpPr/>
            <p:nvPr/>
          </p:nvSpPr>
          <p:spPr>
            <a:xfrm>
              <a:off x="9598843" y="3857628"/>
              <a:ext cx="162095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2800" b="1" kern="0" dirty="0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软雅黑" pitchFamily="34" charset="-122"/>
                </a:rPr>
                <a:t>实训平台</a:t>
              </a:r>
              <a:endParaRPr lang="ko-KR" altLang="en-US" sz="2800" b="1" kern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软雅黑" pitchFamily="34" charset="-122"/>
              </a:endParaRPr>
            </a:p>
          </p:txBody>
        </p:sp>
      </p:grpSp>
      <p:cxnSp>
        <p:nvCxnSpPr>
          <p:cNvPr id="81" name="直接连接符 80"/>
          <p:cNvCxnSpPr/>
          <p:nvPr/>
        </p:nvCxnSpPr>
        <p:spPr>
          <a:xfrm rot="5400000">
            <a:off x="5241943" y="3429000"/>
            <a:ext cx="6858000" cy="1588"/>
          </a:xfrm>
          <a:prstGeom prst="line">
            <a:avLst/>
          </a:prstGeom>
          <a:noFill/>
          <a:ln w="57150" cap="flat" cmpd="sng" algn="ctr">
            <a:solidFill>
              <a:sysClr val="window" lastClr="FFFFFF">
                <a:lumMod val="65000"/>
              </a:sysClr>
            </a:solidFill>
            <a:prstDash val="sysDash"/>
          </a:ln>
          <a:effectLst/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984437 0.000004 L 0.004111 0.000004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49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8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1" dur="400" tmFilter="0,0; .5, 1; 1, 1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320"/>
                            </p:stCondLst>
                            <p:childTnLst>
                              <p:par>
                                <p:cTn id="26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82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320"/>
                            </p:stCondLst>
                            <p:childTnLst>
                              <p:par>
                                <p:cTn id="36" presetID="22" presetClass="entr" presetSubtype="2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82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932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82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132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282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332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5320"/>
                            </p:stCondLst>
                            <p:childTnLst>
                              <p:par>
                                <p:cTn id="6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582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6320"/>
                            </p:stCondLst>
                            <p:childTnLst>
                              <p:par>
                                <p:cTn id="7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 animBg="1"/>
      <p:bldP spid="33794" grpId="1" animBg="1"/>
      <p:bldP spid="33796" grpId="0" bldLvl="0" autoUpdateAnimBg="0"/>
      <p:bldP spid="33797" grpId="0" bldLvl="0" animBg="1" autoUpdateAnimBg="0"/>
      <p:bldP spid="54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6700" y="666750"/>
            <a:ext cx="9066213" cy="6075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矩形 4"/>
          <p:cNvSpPr/>
          <p:nvPr/>
        </p:nvSpPr>
        <p:spPr bwMode="auto">
          <a:xfrm>
            <a:off x="5435600" y="1484313"/>
            <a:ext cx="6494463" cy="4191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eaLnBrk="1" hangingPunct="1">
              <a:buFont typeface="Arial" pitchFamily="34" charset="0"/>
              <a:buNone/>
              <a:defRPr/>
            </a:pPr>
            <a:endParaRPr lang="zh-CN" altLang="en-US">
              <a:solidFill>
                <a:srgbClr val="C4261D"/>
              </a:solidFill>
              <a:ea typeface="宋体" pitchFamily="2" charset="-122"/>
            </a:endParaRPr>
          </a:p>
        </p:txBody>
      </p:sp>
      <p:sp>
        <p:nvSpPr>
          <p:cNvPr id="77" name="TextBox 76"/>
          <p:cNvSpPr txBox="1">
            <a:spLocks noChangeArrowheads="1"/>
          </p:cNvSpPr>
          <p:nvPr/>
        </p:nvSpPr>
        <p:spPr bwMode="auto">
          <a:xfrm>
            <a:off x="477838" y="158750"/>
            <a:ext cx="14160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pitchFamily="34" charset="0"/>
              <a:buNone/>
            </a:pPr>
            <a:r>
              <a:rPr lang="zh-CN" altLang="en-US" sz="2400">
                <a:solidFill>
                  <a:srgbClr val="333333"/>
                </a:solidFill>
                <a:latin typeface="微软雅黑" pitchFamily="34" charset="-122"/>
              </a:rPr>
              <a:t>活动心得</a:t>
            </a:r>
          </a:p>
        </p:txBody>
      </p:sp>
      <p:sp>
        <p:nvSpPr>
          <p:cNvPr id="60421" name="Freeform 6"/>
          <p:cNvSpPr>
            <a:spLocks/>
          </p:cNvSpPr>
          <p:nvPr/>
        </p:nvSpPr>
        <p:spPr bwMode="auto">
          <a:xfrm flipH="1">
            <a:off x="0" y="2165350"/>
            <a:ext cx="265113" cy="2527300"/>
          </a:xfrm>
          <a:custGeom>
            <a:avLst/>
            <a:gdLst/>
            <a:ahLst/>
            <a:cxnLst>
              <a:cxn ang="0">
                <a:pos x="621232" y="0"/>
              </a:cxn>
              <a:cxn ang="0">
                <a:pos x="0" y="0"/>
              </a:cxn>
              <a:cxn ang="0">
                <a:pos x="0" y="2527151"/>
              </a:cxn>
              <a:cxn ang="0">
                <a:pos x="621232" y="2527151"/>
              </a:cxn>
              <a:cxn ang="0">
                <a:pos x="621232" y="0"/>
              </a:cxn>
            </a:cxnLst>
            <a:rect l="0" t="0" r="r" b="b"/>
            <a:pathLst>
              <a:path w="621232" h="2527151">
                <a:moveTo>
                  <a:pt x="621232" y="0"/>
                </a:moveTo>
                <a:lnTo>
                  <a:pt x="0" y="0"/>
                </a:lnTo>
                <a:lnTo>
                  <a:pt x="0" y="2527151"/>
                </a:lnTo>
                <a:lnTo>
                  <a:pt x="621232" y="2527151"/>
                </a:lnTo>
                <a:lnTo>
                  <a:pt x="621232" y="0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3" name="Freeform 6"/>
          <p:cNvSpPr>
            <a:spLocks/>
          </p:cNvSpPr>
          <p:nvPr/>
        </p:nvSpPr>
        <p:spPr bwMode="auto">
          <a:xfrm flipH="1">
            <a:off x="0" y="666750"/>
            <a:ext cx="266700" cy="6075363"/>
          </a:xfrm>
          <a:custGeom>
            <a:avLst/>
            <a:gdLst/>
            <a:ahLst/>
            <a:cxnLst>
              <a:cxn ang="0">
                <a:pos x="621232" y="0"/>
              </a:cxn>
              <a:cxn ang="0">
                <a:pos x="0" y="0"/>
              </a:cxn>
              <a:cxn ang="0">
                <a:pos x="0" y="2527151"/>
              </a:cxn>
              <a:cxn ang="0">
                <a:pos x="621232" y="2527151"/>
              </a:cxn>
              <a:cxn ang="0">
                <a:pos x="621232" y="0"/>
              </a:cxn>
            </a:cxnLst>
            <a:rect l="0" t="0" r="r" b="b"/>
            <a:pathLst>
              <a:path w="621232" h="2527151">
                <a:moveTo>
                  <a:pt x="621232" y="0"/>
                </a:moveTo>
                <a:lnTo>
                  <a:pt x="0" y="0"/>
                </a:lnTo>
                <a:lnTo>
                  <a:pt x="0" y="2527151"/>
                </a:lnTo>
                <a:lnTo>
                  <a:pt x="621232" y="2527151"/>
                </a:lnTo>
                <a:lnTo>
                  <a:pt x="621232" y="0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4" name="Freeform 6"/>
          <p:cNvSpPr>
            <a:spLocks/>
          </p:cNvSpPr>
          <p:nvPr/>
        </p:nvSpPr>
        <p:spPr bwMode="auto">
          <a:xfrm flipH="1">
            <a:off x="11930063" y="666750"/>
            <a:ext cx="266700" cy="6075363"/>
          </a:xfrm>
          <a:custGeom>
            <a:avLst/>
            <a:gdLst/>
            <a:ahLst/>
            <a:cxnLst>
              <a:cxn ang="0">
                <a:pos x="621232" y="0"/>
              </a:cxn>
              <a:cxn ang="0">
                <a:pos x="0" y="0"/>
              </a:cxn>
              <a:cxn ang="0">
                <a:pos x="0" y="2527151"/>
              </a:cxn>
              <a:cxn ang="0">
                <a:pos x="621232" y="2527151"/>
              </a:cxn>
              <a:cxn ang="0">
                <a:pos x="621232" y="0"/>
              </a:cxn>
            </a:cxnLst>
            <a:rect l="0" t="0" r="r" b="b"/>
            <a:pathLst>
              <a:path w="621232" h="2527151">
                <a:moveTo>
                  <a:pt x="621232" y="0"/>
                </a:moveTo>
                <a:lnTo>
                  <a:pt x="0" y="0"/>
                </a:lnTo>
                <a:lnTo>
                  <a:pt x="0" y="2527151"/>
                </a:lnTo>
                <a:lnTo>
                  <a:pt x="621232" y="2527151"/>
                </a:lnTo>
                <a:lnTo>
                  <a:pt x="621232" y="0"/>
                </a:lnTo>
                <a:close/>
              </a:path>
            </a:pathLst>
          </a:custGeom>
          <a:solidFill>
            <a:schemeClr val="tx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0" y="238125"/>
            <a:ext cx="409575" cy="333375"/>
          </a:xfrm>
          <a:prstGeom prst="rect">
            <a:avLst/>
          </a:prstGeom>
          <a:solidFill>
            <a:schemeClr val="tx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 eaLnBrk="1" hangingPunct="1">
              <a:buFont typeface="Arial" pitchFamily="34" charset="0"/>
              <a:buNone/>
            </a:pPr>
            <a:endParaRPr lang="zh-CN" altLang="en-US">
              <a:solidFill>
                <a:srgbClr val="C4261D"/>
              </a:solidFill>
              <a:ea typeface="宋体" pitchFamily="2" charset="-122"/>
            </a:endParaRPr>
          </a:p>
        </p:txBody>
      </p:sp>
      <p:sp>
        <p:nvSpPr>
          <p:cNvPr id="99" name="TextBox 98"/>
          <p:cNvSpPr txBox="1">
            <a:spLocks noChangeArrowheads="1"/>
          </p:cNvSpPr>
          <p:nvPr/>
        </p:nvSpPr>
        <p:spPr bwMode="auto">
          <a:xfrm>
            <a:off x="5794375" y="2165350"/>
            <a:ext cx="6135688" cy="333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zh-CN" altLang="en-US" sz="3000" b="1" dirty="0" smtClean="0">
                <a:solidFill>
                  <a:srgbClr val="C4261D"/>
                </a:solidFill>
                <a:latin typeface="微软雅黑" pitchFamily="34" charset="-122"/>
              </a:rPr>
              <a:t>    以发展需求确定教学目标，</a:t>
            </a:r>
            <a:endParaRPr lang="en-US" altLang="zh-CN" sz="3600" b="1" dirty="0">
              <a:solidFill>
                <a:srgbClr val="C4261D"/>
              </a:solidFill>
              <a:latin typeface="微软雅黑" pitchFamily="34" charset="-122"/>
            </a:endParaRPr>
          </a:p>
          <a:p>
            <a:pPr algn="ctr"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zh-CN" altLang="en-US" sz="3000" b="1" dirty="0" smtClean="0">
                <a:solidFill>
                  <a:srgbClr val="C4261D"/>
                </a:solidFill>
                <a:latin typeface="微软雅黑" pitchFamily="34" charset="-122"/>
              </a:rPr>
              <a:t>       以生活应用促进知识学习</a:t>
            </a:r>
            <a:r>
              <a:rPr lang="zh-CN" altLang="en-US" sz="3600" b="1" dirty="0" smtClean="0">
                <a:solidFill>
                  <a:srgbClr val="C4261D"/>
                </a:solidFill>
                <a:latin typeface="微软雅黑" pitchFamily="34" charset="-122"/>
              </a:rPr>
              <a:t>，</a:t>
            </a:r>
            <a:endParaRPr lang="en-US" altLang="zh-CN" sz="3600" b="1" dirty="0">
              <a:solidFill>
                <a:srgbClr val="C4261D"/>
              </a:solidFill>
              <a:latin typeface="微软雅黑" pitchFamily="34" charset="-122"/>
            </a:endParaRPr>
          </a:p>
          <a:p>
            <a:pPr algn="just" eaLnBrk="1" hangingPunct="1">
              <a:lnSpc>
                <a:spcPct val="150000"/>
              </a:lnSpc>
            </a:pPr>
            <a:r>
              <a:rPr lang="zh-CN" altLang="en-US" sz="3000" b="1" dirty="0" smtClean="0">
                <a:solidFill>
                  <a:srgbClr val="C4261D"/>
                </a:solidFill>
                <a:latin typeface="微软雅黑" pitchFamily="34" charset="-122"/>
              </a:rPr>
              <a:t>      以信息化手段</a:t>
            </a:r>
            <a:r>
              <a:rPr lang="zh-CN" altLang="en-US" sz="3000" b="1" dirty="0">
                <a:solidFill>
                  <a:srgbClr val="C4261D"/>
                </a:solidFill>
                <a:latin typeface="微软雅黑" pitchFamily="34" charset="-122"/>
              </a:rPr>
              <a:t>辅助</a:t>
            </a:r>
            <a:r>
              <a:rPr lang="zh-CN" altLang="en-US" sz="3000" b="1" dirty="0" smtClean="0">
                <a:solidFill>
                  <a:srgbClr val="C4261D"/>
                </a:solidFill>
                <a:latin typeface="微软雅黑" pitchFamily="34" charset="-122"/>
              </a:rPr>
              <a:t>教学过程，</a:t>
            </a:r>
            <a:endParaRPr lang="en-US" altLang="zh-CN" sz="3000" b="1" dirty="0" smtClean="0">
              <a:solidFill>
                <a:srgbClr val="C4261D"/>
              </a:solidFill>
              <a:latin typeface="微软雅黑" pitchFamily="34" charset="-122"/>
            </a:endParaRPr>
          </a:p>
          <a:p>
            <a:pPr algn="just" eaLnBrk="1" hangingPunct="1">
              <a:lnSpc>
                <a:spcPct val="150000"/>
              </a:lnSpc>
            </a:pPr>
            <a:r>
              <a:rPr lang="zh-CN" altLang="en-US" sz="3000" b="1" dirty="0" smtClean="0">
                <a:solidFill>
                  <a:srgbClr val="C4261D"/>
                </a:solidFill>
                <a:latin typeface="微软雅黑" pitchFamily="34" charset="-122"/>
              </a:rPr>
              <a:t>  以岗位要求</a:t>
            </a:r>
            <a:r>
              <a:rPr lang="zh-CN" altLang="en-US" sz="3000" b="1" dirty="0">
                <a:solidFill>
                  <a:srgbClr val="C4261D"/>
                </a:solidFill>
                <a:latin typeface="微软雅黑" pitchFamily="34" charset="-122"/>
              </a:rPr>
              <a:t>评价</a:t>
            </a:r>
            <a:r>
              <a:rPr lang="zh-CN" altLang="en-US" sz="3000" b="1" dirty="0" smtClean="0">
                <a:solidFill>
                  <a:srgbClr val="C4261D"/>
                </a:solidFill>
                <a:latin typeface="微软雅黑" pitchFamily="34" charset="-122"/>
              </a:rPr>
              <a:t>教学效果！</a:t>
            </a:r>
            <a:endParaRPr lang="zh-CN" altLang="en-US" sz="3000" b="1" dirty="0">
              <a:solidFill>
                <a:srgbClr val="C4261D"/>
              </a:solidFill>
              <a:latin typeface="微软雅黑" pitchFamily="34" charset="-122"/>
            </a:endParaRPr>
          </a:p>
          <a:p>
            <a:pPr algn="just" eaLnBrk="1" hangingPunct="1">
              <a:lnSpc>
                <a:spcPct val="120000"/>
              </a:lnSpc>
              <a:buFont typeface="Arial" pitchFamily="34" charset="0"/>
              <a:buNone/>
            </a:pPr>
            <a:endParaRPr lang="zh-CN" altLang="en-US" dirty="0">
              <a:solidFill>
                <a:srgbClr val="4D4D4D"/>
              </a:solidFill>
              <a:latin typeface="微软雅黑" pitchFamily="34" charset="-122"/>
            </a:endParaRPr>
          </a:p>
        </p:txBody>
      </p:sp>
      <p:grpSp>
        <p:nvGrpSpPr>
          <p:cNvPr id="22" name="组合 21"/>
          <p:cNvGrpSpPr>
            <a:grpSpLocks noChangeAspect="1"/>
          </p:cNvGrpSpPr>
          <p:nvPr/>
        </p:nvGrpSpPr>
        <p:grpSpPr>
          <a:xfrm>
            <a:off x="5878847" y="1966816"/>
            <a:ext cx="917506" cy="930026"/>
            <a:chOff x="10019977" y="-551766"/>
            <a:chExt cx="2093913" cy="2122488"/>
          </a:xfrm>
          <a:solidFill>
            <a:schemeClr val="tx1"/>
          </a:solidFill>
        </p:grpSpPr>
        <p:sp>
          <p:nvSpPr>
            <p:cNvPr id="23" name="Freeform 6"/>
            <p:cNvSpPr>
              <a:spLocks noEditPoints="1"/>
            </p:cNvSpPr>
            <p:nvPr/>
          </p:nvSpPr>
          <p:spPr bwMode="auto">
            <a:xfrm>
              <a:off x="10019977" y="-551766"/>
              <a:ext cx="2093913" cy="2122488"/>
            </a:xfrm>
            <a:custGeom>
              <a:avLst/>
              <a:gdLst>
                <a:gd name="T0" fmla="*/ 1391 w 2783"/>
                <a:gd name="T1" fmla="*/ 0 h 2783"/>
                <a:gd name="T2" fmla="*/ 0 w 2783"/>
                <a:gd name="T3" fmla="*/ 1391 h 2783"/>
                <a:gd name="T4" fmla="*/ 1391 w 2783"/>
                <a:gd name="T5" fmla="*/ 2783 h 2783"/>
                <a:gd name="T6" fmla="*/ 2783 w 2783"/>
                <a:gd name="T7" fmla="*/ 1391 h 2783"/>
                <a:gd name="T8" fmla="*/ 1391 w 2783"/>
                <a:gd name="T9" fmla="*/ 0 h 2783"/>
                <a:gd name="T10" fmla="*/ 1391 w 2783"/>
                <a:gd name="T11" fmla="*/ 55 h 2783"/>
                <a:gd name="T12" fmla="*/ 55 w 2783"/>
                <a:gd name="T13" fmla="*/ 1391 h 2783"/>
                <a:gd name="T14" fmla="*/ 1391 w 2783"/>
                <a:gd name="T15" fmla="*/ 2728 h 2783"/>
                <a:gd name="T16" fmla="*/ 2728 w 2783"/>
                <a:gd name="T17" fmla="*/ 1391 h 2783"/>
                <a:gd name="T18" fmla="*/ 1391 w 2783"/>
                <a:gd name="T19" fmla="*/ 55 h 27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83" h="2783">
                  <a:moveTo>
                    <a:pt x="1391" y="0"/>
                  </a:moveTo>
                  <a:cubicBezTo>
                    <a:pt x="623" y="0"/>
                    <a:pt x="0" y="623"/>
                    <a:pt x="0" y="1391"/>
                  </a:cubicBezTo>
                  <a:cubicBezTo>
                    <a:pt x="0" y="2160"/>
                    <a:pt x="623" y="2783"/>
                    <a:pt x="1391" y="2783"/>
                  </a:cubicBezTo>
                  <a:cubicBezTo>
                    <a:pt x="2160" y="2783"/>
                    <a:pt x="2783" y="2160"/>
                    <a:pt x="2783" y="1391"/>
                  </a:cubicBezTo>
                  <a:cubicBezTo>
                    <a:pt x="2783" y="623"/>
                    <a:pt x="2160" y="0"/>
                    <a:pt x="1391" y="0"/>
                  </a:cubicBezTo>
                  <a:close/>
                  <a:moveTo>
                    <a:pt x="1391" y="55"/>
                  </a:moveTo>
                  <a:cubicBezTo>
                    <a:pt x="654" y="55"/>
                    <a:pt x="55" y="654"/>
                    <a:pt x="55" y="1391"/>
                  </a:cubicBezTo>
                  <a:cubicBezTo>
                    <a:pt x="55" y="2129"/>
                    <a:pt x="654" y="2728"/>
                    <a:pt x="1391" y="2728"/>
                  </a:cubicBezTo>
                  <a:cubicBezTo>
                    <a:pt x="2129" y="2728"/>
                    <a:pt x="2728" y="2129"/>
                    <a:pt x="2728" y="1391"/>
                  </a:cubicBezTo>
                  <a:cubicBezTo>
                    <a:pt x="2728" y="654"/>
                    <a:pt x="2129" y="55"/>
                    <a:pt x="1391" y="5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2DB6B9"/>
                </a:solidFill>
              </a:endParaRPr>
            </a:p>
          </p:txBody>
        </p:sp>
        <p:sp>
          <p:nvSpPr>
            <p:cNvPr id="24" name="Freeform 6"/>
            <p:cNvSpPr>
              <a:spLocks noEditPoints="1"/>
            </p:cNvSpPr>
            <p:nvPr/>
          </p:nvSpPr>
          <p:spPr bwMode="auto">
            <a:xfrm>
              <a:off x="10357957" y="-215900"/>
              <a:ext cx="1417952" cy="1401540"/>
            </a:xfrm>
            <a:custGeom>
              <a:avLst/>
              <a:gdLst>
                <a:gd name="T0" fmla="*/ 675 w 1848"/>
                <a:gd name="T1" fmla="*/ 126 h 1848"/>
                <a:gd name="T2" fmla="*/ 286 w 1848"/>
                <a:gd name="T3" fmla="*/ 287 h 1848"/>
                <a:gd name="T4" fmla="*/ 126 w 1848"/>
                <a:gd name="T5" fmla="*/ 675 h 1848"/>
                <a:gd name="T6" fmla="*/ 286 w 1848"/>
                <a:gd name="T7" fmla="*/ 1064 h 1848"/>
                <a:gd name="T8" fmla="*/ 675 w 1848"/>
                <a:gd name="T9" fmla="*/ 1225 h 1848"/>
                <a:gd name="T10" fmla="*/ 1063 w 1848"/>
                <a:gd name="T11" fmla="*/ 1064 h 1848"/>
                <a:gd name="T12" fmla="*/ 1063 w 1848"/>
                <a:gd name="T13" fmla="*/ 287 h 1848"/>
                <a:gd name="T14" fmla="*/ 675 w 1848"/>
                <a:gd name="T15" fmla="*/ 126 h 1848"/>
                <a:gd name="T16" fmla="*/ 675 w 1848"/>
                <a:gd name="T17" fmla="*/ 1350 h 1848"/>
                <a:gd name="T18" fmla="*/ 198 w 1848"/>
                <a:gd name="T19" fmla="*/ 1153 h 1848"/>
                <a:gd name="T20" fmla="*/ 0 w 1848"/>
                <a:gd name="T21" fmla="*/ 675 h 1848"/>
                <a:gd name="T22" fmla="*/ 198 w 1848"/>
                <a:gd name="T23" fmla="*/ 198 h 1848"/>
                <a:gd name="T24" fmla="*/ 675 w 1848"/>
                <a:gd name="T25" fmla="*/ 0 h 1848"/>
                <a:gd name="T26" fmla="*/ 1152 w 1848"/>
                <a:gd name="T27" fmla="*/ 198 h 1848"/>
                <a:gd name="T28" fmla="*/ 1152 w 1848"/>
                <a:gd name="T29" fmla="*/ 1153 h 1848"/>
                <a:gd name="T30" fmla="*/ 675 w 1848"/>
                <a:gd name="T31" fmla="*/ 1350 h 1848"/>
                <a:gd name="T32" fmla="*/ 1261 w 1848"/>
                <a:gd name="T33" fmla="*/ 1068 h 1848"/>
                <a:gd name="T34" fmla="*/ 1261 w 1848"/>
                <a:gd name="T35" fmla="*/ 1153 h 1848"/>
                <a:gd name="T36" fmla="*/ 1153 w 1848"/>
                <a:gd name="T37" fmla="*/ 1261 h 1848"/>
                <a:gd name="T38" fmla="*/ 1067 w 1848"/>
                <a:gd name="T39" fmla="*/ 1261 h 1848"/>
                <a:gd name="T40" fmla="*/ 1063 w 1848"/>
                <a:gd name="T41" fmla="*/ 1257 h 1848"/>
                <a:gd name="T42" fmla="*/ 1063 w 1848"/>
                <a:gd name="T43" fmla="*/ 1172 h 1848"/>
                <a:gd name="T44" fmla="*/ 1171 w 1848"/>
                <a:gd name="T45" fmla="*/ 1064 h 1848"/>
                <a:gd name="T46" fmla="*/ 1257 w 1848"/>
                <a:gd name="T47" fmla="*/ 1064 h 1848"/>
                <a:gd name="T48" fmla="*/ 1261 w 1848"/>
                <a:gd name="T49" fmla="*/ 1068 h 1848"/>
                <a:gd name="T50" fmla="*/ 1401 w 1848"/>
                <a:gd name="T51" fmla="*/ 1250 h 1848"/>
                <a:gd name="T52" fmla="*/ 1401 w 1848"/>
                <a:gd name="T53" fmla="*/ 1401 h 1848"/>
                <a:gd name="T54" fmla="*/ 1250 w 1848"/>
                <a:gd name="T55" fmla="*/ 1401 h 1848"/>
                <a:gd name="T56" fmla="*/ 1250 w 1848"/>
                <a:gd name="T57" fmla="*/ 1250 h 1848"/>
                <a:gd name="T58" fmla="*/ 1401 w 1848"/>
                <a:gd name="T59" fmla="*/ 1250 h 1848"/>
                <a:gd name="T60" fmla="*/ 1827 w 1848"/>
                <a:gd name="T61" fmla="*/ 1655 h 1848"/>
                <a:gd name="T62" fmla="*/ 1823 w 1848"/>
                <a:gd name="T63" fmla="*/ 1736 h 1848"/>
                <a:gd name="T64" fmla="*/ 1736 w 1848"/>
                <a:gd name="T65" fmla="*/ 1823 h 1848"/>
                <a:gd name="T66" fmla="*/ 1654 w 1848"/>
                <a:gd name="T67" fmla="*/ 1827 h 1848"/>
                <a:gd name="T68" fmla="*/ 1396 w 1848"/>
                <a:gd name="T69" fmla="*/ 1569 h 1848"/>
                <a:gd name="T70" fmla="*/ 1400 w 1848"/>
                <a:gd name="T71" fmla="*/ 1487 h 1848"/>
                <a:gd name="T72" fmla="*/ 1487 w 1848"/>
                <a:gd name="T73" fmla="*/ 1400 h 1848"/>
                <a:gd name="T74" fmla="*/ 1568 w 1848"/>
                <a:gd name="T75" fmla="*/ 1396 h 1848"/>
                <a:gd name="T76" fmla="*/ 1827 w 1848"/>
                <a:gd name="T77" fmla="*/ 1655 h 1848"/>
                <a:gd name="T78" fmla="*/ 675 w 1848"/>
                <a:gd name="T79" fmla="*/ 270 h 1848"/>
                <a:gd name="T80" fmla="*/ 389 w 1848"/>
                <a:gd name="T81" fmla="*/ 389 h 1848"/>
                <a:gd name="T82" fmla="*/ 270 w 1848"/>
                <a:gd name="T83" fmla="*/ 675 h 1848"/>
                <a:gd name="T84" fmla="*/ 389 w 1848"/>
                <a:gd name="T85" fmla="*/ 962 h 1848"/>
                <a:gd name="T86" fmla="*/ 675 w 1848"/>
                <a:gd name="T87" fmla="*/ 1080 h 1848"/>
                <a:gd name="T88" fmla="*/ 961 w 1848"/>
                <a:gd name="T89" fmla="*/ 962 h 1848"/>
                <a:gd name="T90" fmla="*/ 961 w 1848"/>
                <a:gd name="T91" fmla="*/ 389 h 1848"/>
                <a:gd name="T92" fmla="*/ 675 w 1848"/>
                <a:gd name="T93" fmla="*/ 270 h 1848"/>
                <a:gd name="T94" fmla="*/ 675 w 1848"/>
                <a:gd name="T95" fmla="*/ 1164 h 1848"/>
                <a:gd name="T96" fmla="*/ 329 w 1848"/>
                <a:gd name="T97" fmla="*/ 1021 h 1848"/>
                <a:gd name="T98" fmla="*/ 186 w 1848"/>
                <a:gd name="T99" fmla="*/ 675 h 1848"/>
                <a:gd name="T100" fmla="*/ 329 w 1848"/>
                <a:gd name="T101" fmla="*/ 330 h 1848"/>
                <a:gd name="T102" fmla="*/ 675 w 1848"/>
                <a:gd name="T103" fmla="*/ 187 h 1848"/>
                <a:gd name="T104" fmla="*/ 1021 w 1848"/>
                <a:gd name="T105" fmla="*/ 330 h 1848"/>
                <a:gd name="T106" fmla="*/ 1021 w 1848"/>
                <a:gd name="T107" fmla="*/ 1021 h 1848"/>
                <a:gd name="T108" fmla="*/ 675 w 1848"/>
                <a:gd name="T109" fmla="*/ 1164 h 18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848" h="1848">
                  <a:moveTo>
                    <a:pt x="675" y="126"/>
                  </a:moveTo>
                  <a:cubicBezTo>
                    <a:pt x="528" y="126"/>
                    <a:pt x="390" y="183"/>
                    <a:pt x="286" y="287"/>
                  </a:cubicBezTo>
                  <a:cubicBezTo>
                    <a:pt x="183" y="391"/>
                    <a:pt x="126" y="529"/>
                    <a:pt x="126" y="675"/>
                  </a:cubicBezTo>
                  <a:cubicBezTo>
                    <a:pt x="126" y="822"/>
                    <a:pt x="183" y="960"/>
                    <a:pt x="286" y="1064"/>
                  </a:cubicBezTo>
                  <a:cubicBezTo>
                    <a:pt x="390" y="1168"/>
                    <a:pt x="528" y="1225"/>
                    <a:pt x="675" y="1225"/>
                  </a:cubicBezTo>
                  <a:cubicBezTo>
                    <a:pt x="822" y="1225"/>
                    <a:pt x="960" y="1168"/>
                    <a:pt x="1063" y="1064"/>
                  </a:cubicBezTo>
                  <a:cubicBezTo>
                    <a:pt x="1278" y="850"/>
                    <a:pt x="1278" y="501"/>
                    <a:pt x="1063" y="287"/>
                  </a:cubicBezTo>
                  <a:cubicBezTo>
                    <a:pt x="960" y="183"/>
                    <a:pt x="822" y="126"/>
                    <a:pt x="675" y="126"/>
                  </a:cubicBezTo>
                  <a:close/>
                  <a:moveTo>
                    <a:pt x="675" y="1350"/>
                  </a:moveTo>
                  <a:cubicBezTo>
                    <a:pt x="495" y="1350"/>
                    <a:pt x="325" y="1280"/>
                    <a:pt x="198" y="1153"/>
                  </a:cubicBezTo>
                  <a:cubicBezTo>
                    <a:pt x="70" y="1025"/>
                    <a:pt x="0" y="856"/>
                    <a:pt x="0" y="675"/>
                  </a:cubicBezTo>
                  <a:cubicBezTo>
                    <a:pt x="0" y="495"/>
                    <a:pt x="70" y="326"/>
                    <a:pt x="198" y="198"/>
                  </a:cubicBezTo>
                  <a:cubicBezTo>
                    <a:pt x="325" y="71"/>
                    <a:pt x="495" y="0"/>
                    <a:pt x="675" y="0"/>
                  </a:cubicBezTo>
                  <a:cubicBezTo>
                    <a:pt x="855" y="0"/>
                    <a:pt x="1025" y="71"/>
                    <a:pt x="1152" y="198"/>
                  </a:cubicBezTo>
                  <a:cubicBezTo>
                    <a:pt x="1415" y="461"/>
                    <a:pt x="1415" y="889"/>
                    <a:pt x="1152" y="1153"/>
                  </a:cubicBezTo>
                  <a:cubicBezTo>
                    <a:pt x="1025" y="1280"/>
                    <a:pt x="855" y="1350"/>
                    <a:pt x="675" y="1350"/>
                  </a:cubicBezTo>
                  <a:close/>
                  <a:moveTo>
                    <a:pt x="1261" y="1068"/>
                  </a:moveTo>
                  <a:cubicBezTo>
                    <a:pt x="1284" y="1091"/>
                    <a:pt x="1284" y="1130"/>
                    <a:pt x="1261" y="1153"/>
                  </a:cubicBezTo>
                  <a:lnTo>
                    <a:pt x="1153" y="1261"/>
                  </a:lnTo>
                  <a:cubicBezTo>
                    <a:pt x="1129" y="1285"/>
                    <a:pt x="1091" y="1285"/>
                    <a:pt x="1067" y="1261"/>
                  </a:cubicBezTo>
                  <a:lnTo>
                    <a:pt x="1063" y="1257"/>
                  </a:lnTo>
                  <a:cubicBezTo>
                    <a:pt x="1040" y="1234"/>
                    <a:pt x="1040" y="1195"/>
                    <a:pt x="1063" y="1172"/>
                  </a:cubicBezTo>
                  <a:lnTo>
                    <a:pt x="1171" y="1064"/>
                  </a:lnTo>
                  <a:cubicBezTo>
                    <a:pt x="1195" y="1040"/>
                    <a:pt x="1233" y="1040"/>
                    <a:pt x="1257" y="1064"/>
                  </a:cubicBezTo>
                  <a:lnTo>
                    <a:pt x="1261" y="1068"/>
                  </a:lnTo>
                  <a:close/>
                  <a:moveTo>
                    <a:pt x="1401" y="1250"/>
                  </a:moveTo>
                  <a:cubicBezTo>
                    <a:pt x="1442" y="1292"/>
                    <a:pt x="1442" y="1359"/>
                    <a:pt x="1401" y="1401"/>
                  </a:cubicBezTo>
                  <a:cubicBezTo>
                    <a:pt x="1359" y="1443"/>
                    <a:pt x="1291" y="1443"/>
                    <a:pt x="1250" y="1401"/>
                  </a:cubicBezTo>
                  <a:cubicBezTo>
                    <a:pt x="1208" y="1359"/>
                    <a:pt x="1208" y="1292"/>
                    <a:pt x="1250" y="1250"/>
                  </a:cubicBezTo>
                  <a:cubicBezTo>
                    <a:pt x="1291" y="1208"/>
                    <a:pt x="1359" y="1208"/>
                    <a:pt x="1401" y="1250"/>
                  </a:cubicBezTo>
                  <a:close/>
                  <a:moveTo>
                    <a:pt x="1827" y="1655"/>
                  </a:moveTo>
                  <a:cubicBezTo>
                    <a:pt x="1848" y="1676"/>
                    <a:pt x="1846" y="1713"/>
                    <a:pt x="1823" y="1736"/>
                  </a:cubicBezTo>
                  <a:lnTo>
                    <a:pt x="1736" y="1823"/>
                  </a:lnTo>
                  <a:cubicBezTo>
                    <a:pt x="1713" y="1847"/>
                    <a:pt x="1676" y="1848"/>
                    <a:pt x="1654" y="1827"/>
                  </a:cubicBezTo>
                  <a:lnTo>
                    <a:pt x="1396" y="1569"/>
                  </a:lnTo>
                  <a:cubicBezTo>
                    <a:pt x="1375" y="1547"/>
                    <a:pt x="1376" y="1511"/>
                    <a:pt x="1400" y="1487"/>
                  </a:cubicBezTo>
                  <a:lnTo>
                    <a:pt x="1487" y="1400"/>
                  </a:lnTo>
                  <a:cubicBezTo>
                    <a:pt x="1510" y="1377"/>
                    <a:pt x="1547" y="1375"/>
                    <a:pt x="1568" y="1396"/>
                  </a:cubicBezTo>
                  <a:lnTo>
                    <a:pt x="1827" y="1655"/>
                  </a:lnTo>
                  <a:close/>
                  <a:moveTo>
                    <a:pt x="675" y="270"/>
                  </a:moveTo>
                  <a:cubicBezTo>
                    <a:pt x="567" y="270"/>
                    <a:pt x="465" y="312"/>
                    <a:pt x="389" y="389"/>
                  </a:cubicBezTo>
                  <a:cubicBezTo>
                    <a:pt x="312" y="465"/>
                    <a:pt x="270" y="567"/>
                    <a:pt x="270" y="675"/>
                  </a:cubicBezTo>
                  <a:cubicBezTo>
                    <a:pt x="270" y="783"/>
                    <a:pt x="312" y="885"/>
                    <a:pt x="389" y="962"/>
                  </a:cubicBezTo>
                  <a:cubicBezTo>
                    <a:pt x="465" y="1038"/>
                    <a:pt x="567" y="1080"/>
                    <a:pt x="675" y="1080"/>
                  </a:cubicBezTo>
                  <a:cubicBezTo>
                    <a:pt x="783" y="1080"/>
                    <a:pt x="885" y="1038"/>
                    <a:pt x="961" y="962"/>
                  </a:cubicBezTo>
                  <a:cubicBezTo>
                    <a:pt x="1119" y="804"/>
                    <a:pt x="1119" y="547"/>
                    <a:pt x="961" y="389"/>
                  </a:cubicBezTo>
                  <a:cubicBezTo>
                    <a:pt x="885" y="312"/>
                    <a:pt x="783" y="270"/>
                    <a:pt x="675" y="270"/>
                  </a:cubicBezTo>
                  <a:close/>
                  <a:moveTo>
                    <a:pt x="675" y="1164"/>
                  </a:moveTo>
                  <a:cubicBezTo>
                    <a:pt x="544" y="1164"/>
                    <a:pt x="422" y="1113"/>
                    <a:pt x="329" y="1021"/>
                  </a:cubicBezTo>
                  <a:cubicBezTo>
                    <a:pt x="237" y="929"/>
                    <a:pt x="186" y="806"/>
                    <a:pt x="186" y="675"/>
                  </a:cubicBezTo>
                  <a:cubicBezTo>
                    <a:pt x="186" y="545"/>
                    <a:pt x="237" y="422"/>
                    <a:pt x="329" y="330"/>
                  </a:cubicBezTo>
                  <a:cubicBezTo>
                    <a:pt x="422" y="237"/>
                    <a:pt x="544" y="187"/>
                    <a:pt x="675" y="187"/>
                  </a:cubicBezTo>
                  <a:cubicBezTo>
                    <a:pt x="806" y="187"/>
                    <a:pt x="928" y="237"/>
                    <a:pt x="1021" y="330"/>
                  </a:cubicBezTo>
                  <a:cubicBezTo>
                    <a:pt x="1211" y="520"/>
                    <a:pt x="1211" y="830"/>
                    <a:pt x="1021" y="1021"/>
                  </a:cubicBezTo>
                  <a:cubicBezTo>
                    <a:pt x="928" y="1113"/>
                    <a:pt x="806" y="1164"/>
                    <a:pt x="675" y="116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2DB6B9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80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400" tmFilter="0,0; .5, 1; 1, 1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32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82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32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7" grpId="0"/>
      <p:bldP spid="83" grpId="0" animBg="1"/>
      <p:bldP spid="84" grpId="0" animBg="1"/>
      <p:bldP spid="4" grpId="0" animBg="1"/>
      <p:bldP spid="99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图片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54713" y="0"/>
            <a:ext cx="6815137" cy="686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539" name="Rectangle 3"/>
          <p:cNvSpPr>
            <a:spLocks noGrp="1" noChangeArrowheads="1"/>
          </p:cNvSpPr>
          <p:nvPr>
            <p:ph type="ctrTitle" idx="4294967295"/>
          </p:nvPr>
        </p:nvSpPr>
        <p:spPr>
          <a:xfrm>
            <a:off x="669093" y="3214686"/>
            <a:ext cx="4911725" cy="968375"/>
          </a:xfrm>
        </p:spPr>
        <p:txBody>
          <a:bodyPr/>
          <a:lstStyle/>
          <a:p>
            <a:pPr algn="dist" eaLnBrk="1" hangingPunct="1"/>
            <a:r>
              <a:rPr lang="zh-CN" altLang="en-US" sz="9000" b="1" dirty="0" smtClean="0">
                <a:solidFill>
                  <a:srgbClr val="F8F8F8"/>
                </a:solidFill>
                <a:latin typeface="微软雅黑" pitchFamily="34" charset="-122"/>
                <a:sym typeface="微软雅黑" pitchFamily="34" charset="-122"/>
              </a:rPr>
              <a:t>谢谢大家</a:t>
            </a:r>
            <a:r>
              <a:rPr lang="en-US" altLang="zh-CN" sz="9000" b="1" dirty="0" smtClean="0">
                <a:solidFill>
                  <a:srgbClr val="F8F8F8"/>
                </a:solidFill>
                <a:latin typeface="微软雅黑" pitchFamily="34" charset="-122"/>
                <a:sym typeface="微软雅黑" pitchFamily="34" charset="-122"/>
              </a:rPr>
              <a:t>!</a:t>
            </a:r>
            <a:endParaRPr lang="zh-CN" altLang="en-US" sz="9000" b="1" dirty="0" smtClean="0">
              <a:solidFill>
                <a:srgbClr val="F8F8F8"/>
              </a:solidFill>
              <a:latin typeface="微软雅黑" pitchFamily="34" charset="-122"/>
              <a:sym typeface="微软雅黑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8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89227 1.26735E-6 L -0.64221 1.26735E-6 " pathEditMode="relative" rAng="0" ptsTypes="AA">
                                      <p:cBhvr>
                                        <p:cTn id="9" dur="600" fill="hold"/>
                                        <p:tgtEl>
                                          <p:spTgt spid="6553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250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601"/>
                            </p:stCondLst>
                            <p:childTnLst>
                              <p:par>
                                <p:cTn id="11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4221 1.26735E-6 L -0.05504 1.26735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6553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9352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1500"/>
                                        <p:tgtEl>
                                          <p:spTgt spid="65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9" grpId="0" bldLvl="0" autoUpdateAnimBg="0"/>
    </p:bldLst>
  </p:timing>
</p:sld>
</file>

<file path=ppt/theme/theme1.xml><?xml version="1.0" encoding="utf-8"?>
<a:theme xmlns:a="http://schemas.openxmlformats.org/drawingml/2006/main" name="2_默认设计模板">
  <a:themeElements>
    <a:clrScheme name="">
      <a:dk1>
        <a:srgbClr val="C4261D"/>
      </a:dk1>
      <a:lt1>
        <a:srgbClr val="FF9900"/>
      </a:lt1>
      <a:dk2>
        <a:srgbClr val="4D4D4D"/>
      </a:dk2>
      <a:lt2>
        <a:srgbClr val="C2C1C1"/>
      </a:lt2>
      <a:accent1>
        <a:srgbClr val="080808"/>
      </a:accent1>
      <a:accent2>
        <a:srgbClr val="333333"/>
      </a:accent2>
      <a:accent3>
        <a:srgbClr val="FFCAAA"/>
      </a:accent3>
      <a:accent4>
        <a:srgbClr val="A71F17"/>
      </a:accent4>
      <a:accent5>
        <a:srgbClr val="AAAAAA"/>
      </a:accent5>
      <a:accent6>
        <a:srgbClr val="2D2D2D"/>
      </a:accent6>
      <a:hlink>
        <a:srgbClr val="080808"/>
      </a:hlink>
      <a:folHlink>
        <a:srgbClr val="DEDEDD"/>
      </a:folHlink>
    </a:clrScheme>
    <a:fontScheme name="2_默认设计模板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微软雅黑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微软雅黑" panose="020B0503020204020204" pitchFamily="34" charset="-122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默认设计模板">
  <a:themeElements>
    <a:clrScheme name="">
      <a:dk1>
        <a:srgbClr val="C4261D"/>
      </a:dk1>
      <a:lt1>
        <a:srgbClr val="FF9900"/>
      </a:lt1>
      <a:dk2>
        <a:srgbClr val="4D4D4D"/>
      </a:dk2>
      <a:lt2>
        <a:srgbClr val="C2C1C1"/>
      </a:lt2>
      <a:accent1>
        <a:srgbClr val="080808"/>
      </a:accent1>
      <a:accent2>
        <a:srgbClr val="333333"/>
      </a:accent2>
      <a:accent3>
        <a:srgbClr val="FFCAAA"/>
      </a:accent3>
      <a:accent4>
        <a:srgbClr val="A71F17"/>
      </a:accent4>
      <a:accent5>
        <a:srgbClr val="AAAAAA"/>
      </a:accent5>
      <a:accent6>
        <a:srgbClr val="2D2D2D"/>
      </a:accent6>
      <a:hlink>
        <a:srgbClr val="080808"/>
      </a:hlink>
      <a:folHlink>
        <a:srgbClr val="DEDEDD"/>
      </a:folHlink>
    </a:clrScheme>
    <a:fontScheme name="1_默认设计模板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微软雅黑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微软雅黑" panose="020B0503020204020204" pitchFamily="34" charset="-122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默认设计模板">
  <a:themeElements>
    <a:clrScheme name="自定义 1">
      <a:dk1>
        <a:srgbClr val="C4261D"/>
      </a:dk1>
      <a:lt1>
        <a:srgbClr val="FF9900"/>
      </a:lt1>
      <a:dk2>
        <a:srgbClr val="4D4D4D"/>
      </a:dk2>
      <a:lt2>
        <a:srgbClr val="C2C1C1"/>
      </a:lt2>
      <a:accent1>
        <a:srgbClr val="080808"/>
      </a:accent1>
      <a:accent2>
        <a:srgbClr val="333333"/>
      </a:accent2>
      <a:accent3>
        <a:srgbClr val="C4261D"/>
      </a:accent3>
      <a:accent4>
        <a:srgbClr val="FF9900"/>
      </a:accent4>
      <a:accent5>
        <a:srgbClr val="4D4D4D"/>
      </a:accent5>
      <a:accent6>
        <a:srgbClr val="999999"/>
      </a:accent6>
      <a:hlink>
        <a:srgbClr val="080808"/>
      </a:hlink>
      <a:folHlink>
        <a:srgbClr val="DEDEDD"/>
      </a:folHlink>
    </a:clrScheme>
    <a:fontScheme name="默认设计模板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FDEF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4ECF8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7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9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3">
        <a:dk1>
          <a:srgbClr val="000000"/>
        </a:dk1>
        <a:lt1>
          <a:srgbClr val="FFFFD9"/>
        </a:lt1>
        <a:dk2>
          <a:srgbClr val="2B2E30"/>
        </a:dk2>
        <a:lt2>
          <a:srgbClr val="777777"/>
        </a:lt2>
        <a:accent1>
          <a:srgbClr val="7FBA00"/>
        </a:accent1>
        <a:accent2>
          <a:srgbClr val="FCDB00"/>
        </a:accent2>
        <a:accent3>
          <a:srgbClr val="FFFFE9"/>
        </a:accent3>
        <a:accent4>
          <a:srgbClr val="000000"/>
        </a:accent4>
        <a:accent5>
          <a:srgbClr val="C0D9AA"/>
        </a:accent5>
        <a:accent6>
          <a:srgbClr val="E4C600"/>
        </a:accent6>
        <a:hlink>
          <a:srgbClr val="21A3D0"/>
        </a:hlink>
        <a:folHlink>
          <a:srgbClr val="DA251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4_默认设计模板">
  <a:themeElements>
    <a:clrScheme name="自定义 1">
      <a:dk1>
        <a:srgbClr val="C4261D"/>
      </a:dk1>
      <a:lt1>
        <a:srgbClr val="FF9900"/>
      </a:lt1>
      <a:dk2>
        <a:srgbClr val="4D4D4D"/>
      </a:dk2>
      <a:lt2>
        <a:srgbClr val="C2C1C1"/>
      </a:lt2>
      <a:accent1>
        <a:srgbClr val="080808"/>
      </a:accent1>
      <a:accent2>
        <a:srgbClr val="333333"/>
      </a:accent2>
      <a:accent3>
        <a:srgbClr val="C4261D"/>
      </a:accent3>
      <a:accent4>
        <a:srgbClr val="FF9900"/>
      </a:accent4>
      <a:accent5>
        <a:srgbClr val="4D4D4D"/>
      </a:accent5>
      <a:accent6>
        <a:srgbClr val="999999"/>
      </a:accent6>
      <a:hlink>
        <a:srgbClr val="080808"/>
      </a:hlink>
      <a:folHlink>
        <a:srgbClr val="DEDEDD"/>
      </a:folHlink>
    </a:clrScheme>
    <a:fontScheme name="默认设计模板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FDEF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4ECF8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7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9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3">
        <a:dk1>
          <a:srgbClr val="000000"/>
        </a:dk1>
        <a:lt1>
          <a:srgbClr val="FFFFD9"/>
        </a:lt1>
        <a:dk2>
          <a:srgbClr val="2B2E30"/>
        </a:dk2>
        <a:lt2>
          <a:srgbClr val="777777"/>
        </a:lt2>
        <a:accent1>
          <a:srgbClr val="7FBA00"/>
        </a:accent1>
        <a:accent2>
          <a:srgbClr val="FCDB00"/>
        </a:accent2>
        <a:accent3>
          <a:srgbClr val="FFFFE9"/>
        </a:accent3>
        <a:accent4>
          <a:srgbClr val="000000"/>
        </a:accent4>
        <a:accent5>
          <a:srgbClr val="C0D9AA"/>
        </a:accent5>
        <a:accent6>
          <a:srgbClr val="E4C600"/>
        </a:accent6>
        <a:hlink>
          <a:srgbClr val="21A3D0"/>
        </a:hlink>
        <a:folHlink>
          <a:srgbClr val="DA251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主题">
  <a:themeElements>
    <a:clrScheme name="">
      <a:dk1>
        <a:srgbClr val="C4261D"/>
      </a:dk1>
      <a:lt1>
        <a:srgbClr val="FF9900"/>
      </a:lt1>
      <a:dk2>
        <a:srgbClr val="4D4D4D"/>
      </a:dk2>
      <a:lt2>
        <a:srgbClr val="C2C1C1"/>
      </a:lt2>
      <a:accent1>
        <a:srgbClr val="080808"/>
      </a:accent1>
      <a:accent2>
        <a:srgbClr val="333333"/>
      </a:accent2>
      <a:accent3>
        <a:srgbClr val="FFCAAA"/>
      </a:accent3>
      <a:accent4>
        <a:srgbClr val="A71F17"/>
      </a:accent4>
      <a:accent5>
        <a:srgbClr val="AAAAAA"/>
      </a:accent5>
      <a:accent6>
        <a:srgbClr val="2D2D2D"/>
      </a:accent6>
      <a:hlink>
        <a:srgbClr val="080808"/>
      </a:hlink>
      <a:folHlink>
        <a:srgbClr val="DEDEDD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3810</TotalTime>
  <Pages>0</Pages>
  <Words>2468</Words>
  <Characters>0</Characters>
  <Application>Microsoft Office PowerPoint</Application>
  <DocSecurity>0</DocSecurity>
  <PresentationFormat>自定义</PresentationFormat>
  <Lines>0</Lines>
  <Paragraphs>606</Paragraphs>
  <Slides>46</Slides>
  <Notes>6</Notes>
  <HiddenSlides>0</HiddenSlides>
  <MMClips>18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4</vt:i4>
      </vt:variant>
      <vt:variant>
        <vt:lpstr>幻灯片标题</vt:lpstr>
      </vt:variant>
      <vt:variant>
        <vt:i4>46</vt:i4>
      </vt:variant>
    </vt:vector>
  </HeadingPairs>
  <TitlesOfParts>
    <vt:vector size="66" baseType="lpstr">
      <vt:lpstr>.PhonepadTwo</vt:lpstr>
      <vt:lpstr>仿宋_GB2312</vt:lpstr>
      <vt:lpstr>汉真广标</vt:lpstr>
      <vt:lpstr>黑体</vt:lpstr>
      <vt:lpstr>华文行楷</vt:lpstr>
      <vt:lpstr>楷体_GB2312</vt:lpstr>
      <vt:lpstr>宋体</vt:lpstr>
      <vt:lpstr>微软雅黑</vt:lpstr>
      <vt:lpstr>幼圆</vt:lpstr>
      <vt:lpstr>Agency FB</vt:lpstr>
      <vt:lpstr>Arial</vt:lpstr>
      <vt:lpstr>Calibri</vt:lpstr>
      <vt:lpstr>Franklin Gothic Book</vt:lpstr>
      <vt:lpstr>Impact</vt:lpstr>
      <vt:lpstr>Verdana</vt:lpstr>
      <vt:lpstr>Wingdings</vt:lpstr>
      <vt:lpstr>2_默认设计模板</vt:lpstr>
      <vt:lpstr>1_默认设计模板</vt:lpstr>
      <vt:lpstr>3_默认设计模板</vt:lpstr>
      <vt:lpstr>4_默认设计模板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谢谢大家!</vt:lpstr>
    </vt:vector>
  </TitlesOfParts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lenovo</cp:lastModifiedBy>
  <cp:revision>967</cp:revision>
  <dcterms:created xsi:type="dcterms:W3CDTF">2013-01-25T01:44:00Z</dcterms:created>
  <dcterms:modified xsi:type="dcterms:W3CDTF">2015-11-24T00:28:44Z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2052-9.1.0.5133</vt:lpwstr>
  </property>
</Properties>
</file>